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23" r:id="rId3"/>
  </p:sldMasterIdLst>
  <p:sldIdLst>
    <p:sldId id="257" r:id="rId4"/>
    <p:sldId id="258"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986"/>
            <a:ext cx="12192000" cy="7531826"/>
          </a:xfrm>
          <a:prstGeom prst="rect">
            <a:avLst/>
          </a:prstGeom>
        </p:spPr>
      </p:pic>
      <p:sp>
        <p:nvSpPr>
          <p:cNvPr id="8"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Isosceles Triangle 9"/>
          <p:cNvSpPr/>
          <p:nvPr userDrawn="1"/>
        </p:nvSpPr>
        <p:spPr>
          <a:xfrm rot="862071">
            <a:off x="3810088" y="1193125"/>
            <a:ext cx="6397359" cy="5515296"/>
          </a:xfrm>
          <a:prstGeom prst="triangle">
            <a:avLst>
              <a:gd name="adj" fmla="val 62394"/>
            </a:avLst>
          </a:prstGeom>
          <a:solidFill>
            <a:srgbClr val="7DCCE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1" name="TextBox 10"/>
          <p:cNvSpPr txBox="1"/>
          <p:nvPr userDrawn="1"/>
        </p:nvSpPr>
        <p:spPr>
          <a:xfrm>
            <a:off x="6529264" y="6124771"/>
            <a:ext cx="4824536" cy="338554"/>
          </a:xfrm>
          <a:prstGeom prst="rect">
            <a:avLst/>
          </a:prstGeom>
          <a:noFill/>
          <a:ln>
            <a:noFill/>
          </a:ln>
        </p:spPr>
        <p:txBody>
          <a:bodyPr wrap="square" rtlCol="0">
            <a:spAutoFit/>
          </a:bodyPr>
          <a:lstStyle/>
          <a:p>
            <a:r>
              <a:rPr lang="nl-NL" sz="1600" dirty="0">
                <a:solidFill>
                  <a:prstClr val="white"/>
                </a:solidFill>
              </a:rPr>
              <a:t>A </a:t>
            </a:r>
            <a:r>
              <a:rPr lang="nl-NL" sz="1600" dirty="0" err="1">
                <a:solidFill>
                  <a:prstClr val="white"/>
                </a:solidFill>
              </a:rPr>
              <a:t>just</a:t>
            </a:r>
            <a:r>
              <a:rPr lang="nl-NL" sz="1600" dirty="0">
                <a:solidFill>
                  <a:prstClr val="white"/>
                </a:solidFill>
              </a:rPr>
              <a:t> </a:t>
            </a:r>
            <a:r>
              <a:rPr lang="nl-NL" sz="1600" dirty="0" err="1">
                <a:solidFill>
                  <a:prstClr val="white"/>
                </a:solidFill>
              </a:rPr>
              <a:t>world</a:t>
            </a:r>
            <a:r>
              <a:rPr lang="nl-NL" sz="1600" dirty="0">
                <a:solidFill>
                  <a:prstClr val="white"/>
                </a:solidFill>
              </a:rPr>
              <a:t> </a:t>
            </a:r>
            <a:r>
              <a:rPr lang="nl-NL" sz="1600" dirty="0" err="1">
                <a:solidFill>
                  <a:prstClr val="white"/>
                </a:solidFill>
              </a:rPr>
              <a:t>that</a:t>
            </a:r>
            <a:r>
              <a:rPr lang="nl-NL" sz="1600" dirty="0">
                <a:solidFill>
                  <a:prstClr val="white"/>
                </a:solidFill>
              </a:rPr>
              <a:t> </a:t>
            </a:r>
            <a:r>
              <a:rPr lang="nl-NL" sz="1600" dirty="0" err="1">
                <a:solidFill>
                  <a:prstClr val="white"/>
                </a:solidFill>
              </a:rPr>
              <a:t>values</a:t>
            </a:r>
            <a:r>
              <a:rPr lang="nl-NL" sz="1600" dirty="0">
                <a:solidFill>
                  <a:prstClr val="white"/>
                </a:solidFill>
              </a:rPr>
              <a:t> </a:t>
            </a:r>
            <a:r>
              <a:rPr lang="nl-NL" sz="1600" dirty="0" err="1">
                <a:solidFill>
                  <a:prstClr val="white"/>
                </a:solidFill>
              </a:rPr>
              <a:t>and</a:t>
            </a:r>
            <a:r>
              <a:rPr lang="nl-NL" sz="1600" dirty="0">
                <a:solidFill>
                  <a:prstClr val="white"/>
                </a:solidFill>
              </a:rPr>
              <a:t> </a:t>
            </a:r>
            <a:r>
              <a:rPr lang="nl-NL" sz="1600" dirty="0" err="1">
                <a:solidFill>
                  <a:prstClr val="white"/>
                </a:solidFill>
              </a:rPr>
              <a:t>conserves</a:t>
            </a:r>
            <a:r>
              <a:rPr lang="nl-NL" sz="1600" dirty="0">
                <a:solidFill>
                  <a:prstClr val="white"/>
                </a:solidFill>
              </a:rPr>
              <a:t> </a:t>
            </a:r>
            <a:r>
              <a:rPr lang="nl-NL" sz="1600" dirty="0" err="1">
                <a:solidFill>
                  <a:prstClr val="white"/>
                </a:solidFill>
              </a:rPr>
              <a:t>nature</a:t>
            </a:r>
            <a:r>
              <a:rPr lang="nl-NL" sz="1600" dirty="0">
                <a:solidFill>
                  <a:prstClr val="white"/>
                </a:solidFill>
              </a:rPr>
              <a:t>.</a:t>
            </a:r>
          </a:p>
        </p:txBody>
      </p:sp>
      <p:sp>
        <p:nvSpPr>
          <p:cNvPr id="15" name="Rectangle 8"/>
          <p:cNvSpPr/>
          <p:nvPr userDrawn="1"/>
        </p:nvSpPr>
        <p:spPr>
          <a:xfrm>
            <a:off x="3246152" y="1422331"/>
            <a:ext cx="5206967" cy="4437959"/>
          </a:xfrm>
          <a:custGeom>
            <a:avLst/>
            <a:gdLst>
              <a:gd name="connsiteX0" fmla="*/ 0 w 6480720"/>
              <a:gd name="connsiteY0" fmla="*/ 0 h 4680520"/>
              <a:gd name="connsiteX1" fmla="*/ 6480720 w 6480720"/>
              <a:gd name="connsiteY1" fmla="*/ 0 h 4680520"/>
              <a:gd name="connsiteX2" fmla="*/ 6480720 w 6480720"/>
              <a:gd name="connsiteY2" fmla="*/ 4680520 h 4680520"/>
              <a:gd name="connsiteX3" fmla="*/ 0 w 6480720"/>
              <a:gd name="connsiteY3" fmla="*/ 4680520 h 4680520"/>
              <a:gd name="connsiteX4" fmla="*/ 0 w 6480720"/>
              <a:gd name="connsiteY4" fmla="*/ 0 h 4680520"/>
              <a:gd name="connsiteX0" fmla="*/ 0 w 6480720"/>
              <a:gd name="connsiteY0" fmla="*/ 0 h 4680520"/>
              <a:gd name="connsiteX1" fmla="*/ 661888 w 6480720"/>
              <a:gd name="connsiteY1" fmla="*/ 388 h 4680520"/>
              <a:gd name="connsiteX2" fmla="*/ 6480720 w 6480720"/>
              <a:gd name="connsiteY2" fmla="*/ 0 h 4680520"/>
              <a:gd name="connsiteX3" fmla="*/ 6480720 w 6480720"/>
              <a:gd name="connsiteY3" fmla="*/ 4680520 h 4680520"/>
              <a:gd name="connsiteX4" fmla="*/ 0 w 6480720"/>
              <a:gd name="connsiteY4" fmla="*/ 4680520 h 4680520"/>
              <a:gd name="connsiteX5" fmla="*/ 0 w 6480720"/>
              <a:gd name="connsiteY5" fmla="*/ 0 h 4680520"/>
              <a:gd name="connsiteX0" fmla="*/ 3130 w 6483850"/>
              <a:gd name="connsiteY0" fmla="*/ 0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6" fmla="*/ 3130 w 6483850"/>
              <a:gd name="connsiteY6" fmla="*/ 0 h 4680520"/>
              <a:gd name="connsiteX0" fmla="*/ 79330 w 6560050"/>
              <a:gd name="connsiteY0" fmla="*/ 64905 h 4745425"/>
              <a:gd name="connsiteX1" fmla="*/ 741218 w 6560050"/>
              <a:gd name="connsiteY1" fmla="*/ 65293 h 4745425"/>
              <a:gd name="connsiteX2" fmla="*/ 6560050 w 6560050"/>
              <a:gd name="connsiteY2" fmla="*/ 64905 h 4745425"/>
              <a:gd name="connsiteX3" fmla="*/ 6560050 w 6560050"/>
              <a:gd name="connsiteY3" fmla="*/ 4745425 h 4745425"/>
              <a:gd name="connsiteX4" fmla="*/ 79330 w 6560050"/>
              <a:gd name="connsiteY4" fmla="*/ 4745425 h 4745425"/>
              <a:gd name="connsiteX5" fmla="*/ 76200 w 6560050"/>
              <a:gd name="connsiteY5" fmla="*/ 637947 h 4745425"/>
              <a:gd name="connsiteX6" fmla="*/ 79330 w 6560050"/>
              <a:gd name="connsiteY6" fmla="*/ 64905 h 4745425"/>
              <a:gd name="connsiteX0" fmla="*/ 33352 w 6517202"/>
              <a:gd name="connsiteY0" fmla="*/ 573042 h 4680520"/>
              <a:gd name="connsiteX1" fmla="*/ 698370 w 6517202"/>
              <a:gd name="connsiteY1" fmla="*/ 388 h 4680520"/>
              <a:gd name="connsiteX2" fmla="*/ 6517202 w 6517202"/>
              <a:gd name="connsiteY2" fmla="*/ 0 h 4680520"/>
              <a:gd name="connsiteX3" fmla="*/ 6517202 w 6517202"/>
              <a:gd name="connsiteY3" fmla="*/ 4680520 h 4680520"/>
              <a:gd name="connsiteX4" fmla="*/ 36482 w 6517202"/>
              <a:gd name="connsiteY4" fmla="*/ 4680520 h 4680520"/>
              <a:gd name="connsiteX5" fmla="*/ 33352 w 6517202"/>
              <a:gd name="connsiteY5" fmla="*/ 573042 h 4680520"/>
              <a:gd name="connsiteX0" fmla="*/ 1 w 6483851"/>
              <a:gd name="connsiteY0" fmla="*/ 573042 h 4680520"/>
              <a:gd name="connsiteX1" fmla="*/ 350983 w 6483851"/>
              <a:gd name="connsiteY1" fmla="*/ 286715 h 4680520"/>
              <a:gd name="connsiteX2" fmla="*/ 665019 w 6483851"/>
              <a:gd name="connsiteY2" fmla="*/ 388 h 4680520"/>
              <a:gd name="connsiteX3" fmla="*/ 6483851 w 6483851"/>
              <a:gd name="connsiteY3" fmla="*/ 0 h 4680520"/>
              <a:gd name="connsiteX4" fmla="*/ 6483851 w 6483851"/>
              <a:gd name="connsiteY4" fmla="*/ 4680520 h 4680520"/>
              <a:gd name="connsiteX5" fmla="*/ 3131 w 6483851"/>
              <a:gd name="connsiteY5" fmla="*/ 4680520 h 4680520"/>
              <a:gd name="connsiteX6" fmla="*/ 1 w 6483851"/>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0" fmla="*/ 0 w 6483850"/>
              <a:gd name="connsiteY0" fmla="*/ 581053 h 4688531"/>
              <a:gd name="connsiteX1" fmla="*/ 858201 w 6483850"/>
              <a:gd name="connsiteY1" fmla="*/ 0 h 4688531"/>
              <a:gd name="connsiteX2" fmla="*/ 6483850 w 6483850"/>
              <a:gd name="connsiteY2" fmla="*/ 8011 h 4688531"/>
              <a:gd name="connsiteX3" fmla="*/ 6483850 w 6483850"/>
              <a:gd name="connsiteY3" fmla="*/ 4688531 h 4688531"/>
              <a:gd name="connsiteX4" fmla="*/ 3130 w 6483850"/>
              <a:gd name="connsiteY4" fmla="*/ 4688531 h 4688531"/>
              <a:gd name="connsiteX5" fmla="*/ 0 w 6483850"/>
              <a:gd name="connsiteY5" fmla="*/ 581053 h 46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3850" h="4688531">
                <a:moveTo>
                  <a:pt x="0" y="581053"/>
                </a:moveTo>
                <a:lnTo>
                  <a:pt x="858201" y="0"/>
                </a:lnTo>
                <a:lnTo>
                  <a:pt x="6483850" y="8011"/>
                </a:lnTo>
                <a:lnTo>
                  <a:pt x="6483850" y="4688531"/>
                </a:lnTo>
                <a:lnTo>
                  <a:pt x="3130" y="4688531"/>
                </a:lnTo>
                <a:cubicBezTo>
                  <a:pt x="2087" y="3319372"/>
                  <a:pt x="1043" y="1950212"/>
                  <a:pt x="0" y="5810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a:p>
            <a:pPr algn="ctr"/>
            <a:endParaRPr lang="nl-NL" dirty="0">
              <a:solidFill>
                <a:prstClr val="white"/>
              </a:solidFill>
              <a:latin typeface="Aileron Bold"/>
            </a:endParaRPr>
          </a:p>
        </p:txBody>
      </p:sp>
      <p:sp>
        <p:nvSpPr>
          <p:cNvPr id="17" name="Text Placeholder 16"/>
          <p:cNvSpPr>
            <a:spLocks noGrp="1"/>
          </p:cNvSpPr>
          <p:nvPr>
            <p:ph type="body" sz="quarter" idx="13"/>
          </p:nvPr>
        </p:nvSpPr>
        <p:spPr>
          <a:xfrm>
            <a:off x="3581400" y="3236733"/>
            <a:ext cx="4373880" cy="2360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3581400" y="2014691"/>
            <a:ext cx="3374970" cy="957561"/>
          </a:xfrm>
        </p:spPr>
        <p:txBody>
          <a:bodyPr/>
          <a:lstStyle>
            <a:lvl1pPr>
              <a:defRPr cap="all" baseline="0">
                <a:solidFill>
                  <a:schemeClr val="tx2"/>
                </a:solidFill>
              </a:defRPr>
            </a:lvl1pPr>
          </a:lstStyle>
          <a:p>
            <a:r>
              <a:rPr lang="en-US" dirty="0" smtClean="0"/>
              <a:t>TITLE</a:t>
            </a:r>
            <a:endParaRPr lang="en-US" dirty="0"/>
          </a:p>
        </p:txBody>
      </p:sp>
    </p:spTree>
    <p:extLst>
      <p:ext uri="{BB962C8B-B14F-4D97-AF65-F5344CB8AC3E}">
        <p14:creationId xmlns:p14="http://schemas.microsoft.com/office/powerpoint/2010/main" val="714690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Rectangle 3"/>
          <p:cNvSpPr/>
          <p:nvPr userDrawn="1"/>
        </p:nvSpPr>
        <p:spPr>
          <a:xfrm>
            <a:off x="186000" y="219918"/>
            <a:ext cx="12006000" cy="66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78380" y="213360"/>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7300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882440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20" y="234355"/>
            <a:ext cx="12018381" cy="6638400"/>
          </a:xfrm>
          <a:prstGeom prst="rect">
            <a:avLst/>
          </a:prstGeom>
        </p:spPr>
      </p:pic>
      <p:sp>
        <p:nvSpPr>
          <p:cNvPr id="2" name="Title 1"/>
          <p:cNvSpPr>
            <a:spLocks noGrp="1"/>
          </p:cNvSpPr>
          <p:nvPr>
            <p:ph type="title"/>
          </p:nvPr>
        </p:nvSpPr>
        <p:spPr>
          <a:xfrm>
            <a:off x="1070506" y="415584"/>
            <a:ext cx="10596258" cy="778174"/>
          </a:xfrm>
        </p:spPr>
        <p:txBody>
          <a:bodyPr/>
          <a:lstStyle>
            <a:lvl1pPr>
              <a:defRPr cap="all" baseline="0">
                <a:solidFill>
                  <a:schemeClr val="accent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136294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55277"/>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Snip Single Corner Rectangle 5"/>
          <p:cNvSpPr/>
          <p:nvPr userDrawn="1"/>
        </p:nvSpPr>
        <p:spPr>
          <a:xfrm flipH="1">
            <a:off x="838200" y="1463040"/>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kern="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5524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193040" y="896110"/>
            <a:ext cx="11998960" cy="5953726"/>
          </a:xfrm>
          <a:prstGeom prst="rect">
            <a:avLst/>
          </a:prstGeom>
        </p:spPr>
      </p:pic>
      <p:sp>
        <p:nvSpPr>
          <p:cNvPr id="10"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kern="0" dirty="0">
              <a:solidFill>
                <a:srgbClr val="B7DEE8"/>
              </a:solidFill>
              <a:latin typeface="Aileron Bold"/>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93040" y="888489"/>
            <a:ext cx="588998" cy="58475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93040" y="888490"/>
            <a:ext cx="588998" cy="584753"/>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688216" y="207026"/>
            <a:ext cx="10488042" cy="778174"/>
          </a:xfrm>
        </p:spPr>
        <p:txBody>
          <a:bodyPr/>
          <a:lstStyle>
            <a:lvl1pPr>
              <a:defRPr cap="all" baseline="0">
                <a:solidFill>
                  <a:schemeClr val="accent4"/>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7695688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126"/>
            <a:ext cx="12192000" cy="6901313"/>
          </a:xfrm>
          <a:prstGeom prst="rect">
            <a:avLst/>
          </a:prstGeom>
        </p:spPr>
      </p:pic>
      <p:sp>
        <p:nvSpPr>
          <p:cNvPr id="2" name="Title 1"/>
          <p:cNvSpPr>
            <a:spLocks noGrp="1"/>
          </p:cNvSpPr>
          <p:nvPr>
            <p:ph type="title"/>
          </p:nvPr>
        </p:nvSpPr>
        <p:spPr>
          <a:xfrm>
            <a:off x="1974422" y="230149"/>
            <a:ext cx="10320306"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10" name="Snip Single Corner Rectangle 5"/>
          <p:cNvSpPr/>
          <p:nvPr userDrawn="1"/>
        </p:nvSpPr>
        <p:spPr>
          <a:xfrm flipH="1">
            <a:off x="838200" y="904241"/>
            <a:ext cx="11150600" cy="65430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kern="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35724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grpSp>
        <p:nvGrpSpPr>
          <p:cNvPr id="14" name="Group 13"/>
          <p:cNvGrpSpPr/>
          <p:nvPr userDrawn="1"/>
        </p:nvGrpSpPr>
        <p:grpSpPr>
          <a:xfrm>
            <a:off x="4771936" y="3451859"/>
            <a:ext cx="6932384" cy="3269616"/>
            <a:chOff x="1259632" y="3284984"/>
            <a:chExt cx="7488832" cy="3312368"/>
          </a:xfrm>
        </p:grpSpPr>
        <p:sp>
          <p:nvSpPr>
            <p:cNvPr id="15" name="L-Shape 5"/>
            <p:cNvSpPr/>
            <p:nvPr/>
          </p:nvSpPr>
          <p:spPr>
            <a:xfrm flipH="1">
              <a:off x="1259632" y="3284984"/>
              <a:ext cx="7390050" cy="3232022"/>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rgbClr val="8DC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8532440" y="6381328"/>
              <a:ext cx="216024" cy="216024"/>
            </a:xfrm>
            <a:prstGeom prst="ellipse">
              <a:avLst/>
            </a:prstGeom>
            <a:solidFill>
              <a:srgbClr val="FB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grpSp>
    </p:spTree>
    <p:extLst>
      <p:ext uri="{BB962C8B-B14F-4D97-AF65-F5344CB8AC3E}">
        <p14:creationId xmlns:p14="http://schemas.microsoft.com/office/powerpoint/2010/main" val="27278384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29467" y="6463505"/>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4"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chemeClr val="tx2">
              <a:alpha val="50980"/>
            </a:scheme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kern="0" dirty="0">
              <a:solidFill>
                <a:srgbClr val="B7DEE8"/>
              </a:solidFill>
              <a:latin typeface="Aileron Bold"/>
            </a:endParaRPr>
          </a:p>
        </p:txBody>
      </p:sp>
      <p:sp>
        <p:nvSpPr>
          <p:cNvPr id="3" name="Content Placeholder 2"/>
          <p:cNvSpPr>
            <a:spLocks noGrp="1"/>
          </p:cNvSpPr>
          <p:nvPr>
            <p:ph idx="1"/>
          </p:nvPr>
        </p:nvSpPr>
        <p:spPr>
          <a:xfrm>
            <a:off x="1269655" y="2088682"/>
            <a:ext cx="9571065" cy="3537755"/>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30484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4"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280" cy="6858000"/>
          </a:xfrm>
          <a:prstGeom prst="rect">
            <a:avLst/>
          </a:prstGeom>
        </p:spPr>
      </p:pic>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L-Shape 5"/>
          <p:cNvSpPr/>
          <p:nvPr/>
        </p:nvSpPr>
        <p:spPr>
          <a:xfrm flipH="1">
            <a:off x="1295400" y="3441699"/>
            <a:ext cx="10734040" cy="3190307"/>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Tree>
    <p:extLst>
      <p:ext uri="{BB962C8B-B14F-4D97-AF65-F5344CB8AC3E}">
        <p14:creationId xmlns:p14="http://schemas.microsoft.com/office/powerpoint/2010/main" val="1308502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1_Title and Content">
    <p:bg>
      <p:bgRef idx="1001">
        <a:schemeClr val="bg1"/>
      </p:bgRef>
    </p:bg>
    <p:spTree>
      <p:nvGrpSpPr>
        <p:cNvPr id="1" name=""/>
        <p:cNvGrpSpPr/>
        <p:nvPr/>
      </p:nvGrpSpPr>
      <p:grpSpPr>
        <a:xfrm>
          <a:off x="0" y="0"/>
          <a:ext cx="0" cy="0"/>
          <a:chOff x="0" y="0"/>
          <a:chExt cx="0" cy="0"/>
        </a:xfrm>
      </p:grpSpPr>
      <p:sp>
        <p:nvSpPr>
          <p:cNvPr id="4" name="Snip Single Corner Rectangle 3"/>
          <p:cNvSpPr/>
          <p:nvPr userDrawn="1"/>
        </p:nvSpPr>
        <p:spPr>
          <a:xfrm flipH="1">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943026" y="380885"/>
            <a:ext cx="1071049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5" name="Right Triangle 4"/>
          <p:cNvSpPr/>
          <p:nvPr userDrawn="1"/>
        </p:nvSpPr>
        <p:spPr>
          <a:xfrm flipH="1">
            <a:off x="17300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08543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5" name="Right Triangle 4"/>
          <p:cNvSpPr/>
          <p:nvPr userDrawn="1"/>
        </p:nvSpPr>
        <p:spPr>
          <a:xfrm>
            <a:off x="11616548" y="219919"/>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71413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3464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75438" y="219919"/>
            <a:ext cx="12006805" cy="6638081"/>
          </a:xfrm>
          <a:prstGeom prst="snip1Rect">
            <a:avLst>
              <a:gd name="adj" fmla="val 8646"/>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5" name="Right Triangle 4"/>
          <p:cNvSpPr/>
          <p:nvPr userDrawn="1"/>
        </p:nvSpPr>
        <p:spPr>
          <a:xfrm>
            <a:off x="11353800" y="219919"/>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34235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493"/>
            <a:ext cx="12192000" cy="7516611"/>
          </a:xfrm>
          <a:prstGeom prst="rect">
            <a:avLst/>
          </a:prstGeom>
        </p:spPr>
      </p:pic>
      <p:sp>
        <p:nvSpPr>
          <p:cNvPr id="2" name="Title 1"/>
          <p:cNvSpPr>
            <a:spLocks noGrp="1"/>
          </p:cNvSpPr>
          <p:nvPr>
            <p:ph type="title"/>
          </p:nvPr>
        </p:nvSpPr>
        <p:spPr>
          <a:xfrm>
            <a:off x="762000" y="727923"/>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9"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2960821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7088" y="658004"/>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solidFill>
            <a:schemeClr val="accent3"/>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solidFill>
            <a:schemeClr val="accent3">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solidFill>
            <a:schemeClr val="accent2"/>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solidFill>
            <a:schemeClr val="accent2">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22179729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8237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180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94571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08441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4444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13678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829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18" y="1098083"/>
            <a:ext cx="12018382" cy="6478373"/>
          </a:xfrm>
          <a:prstGeom prst="rect">
            <a:avLst/>
          </a:prstGeom>
        </p:spPr>
      </p:pic>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ight Triangle 9"/>
          <p:cNvSpPr/>
          <p:nvPr userDrawn="1"/>
        </p:nvSpPr>
        <p:spPr>
          <a:xfrm flipH="1">
            <a:off x="173618" y="1098084"/>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Triangle 13"/>
          <p:cNvSpPr/>
          <p:nvPr userDrawn="1"/>
        </p:nvSpPr>
        <p:spPr>
          <a:xfrm flipV="1">
            <a:off x="173618" y="1098084"/>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614020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49804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986"/>
            <a:ext cx="12192000" cy="7531826"/>
          </a:xfrm>
          <a:prstGeom prst="rect">
            <a:avLst/>
          </a:prstGeom>
        </p:spPr>
      </p:pic>
      <p:sp>
        <p:nvSpPr>
          <p:cNvPr id="8"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Isosceles Triangle 9"/>
          <p:cNvSpPr/>
          <p:nvPr userDrawn="1"/>
        </p:nvSpPr>
        <p:spPr>
          <a:xfrm rot="862071">
            <a:off x="3810088" y="1193125"/>
            <a:ext cx="6397359" cy="5515296"/>
          </a:xfrm>
          <a:prstGeom prst="triangle">
            <a:avLst>
              <a:gd name="adj" fmla="val 62394"/>
            </a:avLst>
          </a:prstGeom>
          <a:solidFill>
            <a:srgbClr val="7DCCE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1" name="TextBox 10"/>
          <p:cNvSpPr txBox="1"/>
          <p:nvPr userDrawn="1"/>
        </p:nvSpPr>
        <p:spPr>
          <a:xfrm>
            <a:off x="6529264" y="6124771"/>
            <a:ext cx="4824536" cy="338554"/>
          </a:xfrm>
          <a:prstGeom prst="rect">
            <a:avLst/>
          </a:prstGeom>
          <a:noFill/>
          <a:ln>
            <a:noFill/>
          </a:ln>
        </p:spPr>
        <p:txBody>
          <a:bodyPr wrap="square" rtlCol="0">
            <a:spAutoFit/>
          </a:bodyPr>
          <a:lstStyle/>
          <a:p>
            <a:r>
              <a:rPr lang="nl-NL" sz="1600" dirty="0">
                <a:solidFill>
                  <a:prstClr val="white"/>
                </a:solidFill>
              </a:rPr>
              <a:t>A </a:t>
            </a:r>
            <a:r>
              <a:rPr lang="nl-NL" sz="1600" dirty="0" err="1">
                <a:solidFill>
                  <a:prstClr val="white"/>
                </a:solidFill>
              </a:rPr>
              <a:t>just</a:t>
            </a:r>
            <a:r>
              <a:rPr lang="nl-NL" sz="1600" dirty="0">
                <a:solidFill>
                  <a:prstClr val="white"/>
                </a:solidFill>
              </a:rPr>
              <a:t> </a:t>
            </a:r>
            <a:r>
              <a:rPr lang="nl-NL" sz="1600" dirty="0" err="1">
                <a:solidFill>
                  <a:prstClr val="white"/>
                </a:solidFill>
              </a:rPr>
              <a:t>world</a:t>
            </a:r>
            <a:r>
              <a:rPr lang="nl-NL" sz="1600" dirty="0">
                <a:solidFill>
                  <a:prstClr val="white"/>
                </a:solidFill>
              </a:rPr>
              <a:t> </a:t>
            </a:r>
            <a:r>
              <a:rPr lang="nl-NL" sz="1600" dirty="0" err="1">
                <a:solidFill>
                  <a:prstClr val="white"/>
                </a:solidFill>
              </a:rPr>
              <a:t>that</a:t>
            </a:r>
            <a:r>
              <a:rPr lang="nl-NL" sz="1600" dirty="0">
                <a:solidFill>
                  <a:prstClr val="white"/>
                </a:solidFill>
              </a:rPr>
              <a:t> </a:t>
            </a:r>
            <a:r>
              <a:rPr lang="nl-NL" sz="1600" dirty="0" err="1">
                <a:solidFill>
                  <a:prstClr val="white"/>
                </a:solidFill>
              </a:rPr>
              <a:t>values</a:t>
            </a:r>
            <a:r>
              <a:rPr lang="nl-NL" sz="1600" dirty="0">
                <a:solidFill>
                  <a:prstClr val="white"/>
                </a:solidFill>
              </a:rPr>
              <a:t> </a:t>
            </a:r>
            <a:r>
              <a:rPr lang="nl-NL" sz="1600" dirty="0" err="1">
                <a:solidFill>
                  <a:prstClr val="white"/>
                </a:solidFill>
              </a:rPr>
              <a:t>and</a:t>
            </a:r>
            <a:r>
              <a:rPr lang="nl-NL" sz="1600" dirty="0">
                <a:solidFill>
                  <a:prstClr val="white"/>
                </a:solidFill>
              </a:rPr>
              <a:t> </a:t>
            </a:r>
            <a:r>
              <a:rPr lang="nl-NL" sz="1600" dirty="0" err="1">
                <a:solidFill>
                  <a:prstClr val="white"/>
                </a:solidFill>
              </a:rPr>
              <a:t>conserves</a:t>
            </a:r>
            <a:r>
              <a:rPr lang="nl-NL" sz="1600" dirty="0">
                <a:solidFill>
                  <a:prstClr val="white"/>
                </a:solidFill>
              </a:rPr>
              <a:t> </a:t>
            </a:r>
            <a:r>
              <a:rPr lang="nl-NL" sz="1600" dirty="0" err="1">
                <a:solidFill>
                  <a:prstClr val="white"/>
                </a:solidFill>
              </a:rPr>
              <a:t>nature</a:t>
            </a:r>
            <a:r>
              <a:rPr lang="nl-NL" sz="1600" dirty="0">
                <a:solidFill>
                  <a:prstClr val="white"/>
                </a:solidFill>
              </a:rPr>
              <a:t>.</a:t>
            </a:r>
          </a:p>
        </p:txBody>
      </p:sp>
      <p:sp>
        <p:nvSpPr>
          <p:cNvPr id="15" name="Rectangle 8"/>
          <p:cNvSpPr/>
          <p:nvPr userDrawn="1"/>
        </p:nvSpPr>
        <p:spPr>
          <a:xfrm>
            <a:off x="3246152" y="1422331"/>
            <a:ext cx="5206967" cy="4437959"/>
          </a:xfrm>
          <a:custGeom>
            <a:avLst/>
            <a:gdLst>
              <a:gd name="connsiteX0" fmla="*/ 0 w 6480720"/>
              <a:gd name="connsiteY0" fmla="*/ 0 h 4680520"/>
              <a:gd name="connsiteX1" fmla="*/ 6480720 w 6480720"/>
              <a:gd name="connsiteY1" fmla="*/ 0 h 4680520"/>
              <a:gd name="connsiteX2" fmla="*/ 6480720 w 6480720"/>
              <a:gd name="connsiteY2" fmla="*/ 4680520 h 4680520"/>
              <a:gd name="connsiteX3" fmla="*/ 0 w 6480720"/>
              <a:gd name="connsiteY3" fmla="*/ 4680520 h 4680520"/>
              <a:gd name="connsiteX4" fmla="*/ 0 w 6480720"/>
              <a:gd name="connsiteY4" fmla="*/ 0 h 4680520"/>
              <a:gd name="connsiteX0" fmla="*/ 0 w 6480720"/>
              <a:gd name="connsiteY0" fmla="*/ 0 h 4680520"/>
              <a:gd name="connsiteX1" fmla="*/ 661888 w 6480720"/>
              <a:gd name="connsiteY1" fmla="*/ 388 h 4680520"/>
              <a:gd name="connsiteX2" fmla="*/ 6480720 w 6480720"/>
              <a:gd name="connsiteY2" fmla="*/ 0 h 4680520"/>
              <a:gd name="connsiteX3" fmla="*/ 6480720 w 6480720"/>
              <a:gd name="connsiteY3" fmla="*/ 4680520 h 4680520"/>
              <a:gd name="connsiteX4" fmla="*/ 0 w 6480720"/>
              <a:gd name="connsiteY4" fmla="*/ 4680520 h 4680520"/>
              <a:gd name="connsiteX5" fmla="*/ 0 w 6480720"/>
              <a:gd name="connsiteY5" fmla="*/ 0 h 4680520"/>
              <a:gd name="connsiteX0" fmla="*/ 3130 w 6483850"/>
              <a:gd name="connsiteY0" fmla="*/ 0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6" fmla="*/ 3130 w 6483850"/>
              <a:gd name="connsiteY6" fmla="*/ 0 h 4680520"/>
              <a:gd name="connsiteX0" fmla="*/ 79330 w 6560050"/>
              <a:gd name="connsiteY0" fmla="*/ 64905 h 4745425"/>
              <a:gd name="connsiteX1" fmla="*/ 741218 w 6560050"/>
              <a:gd name="connsiteY1" fmla="*/ 65293 h 4745425"/>
              <a:gd name="connsiteX2" fmla="*/ 6560050 w 6560050"/>
              <a:gd name="connsiteY2" fmla="*/ 64905 h 4745425"/>
              <a:gd name="connsiteX3" fmla="*/ 6560050 w 6560050"/>
              <a:gd name="connsiteY3" fmla="*/ 4745425 h 4745425"/>
              <a:gd name="connsiteX4" fmla="*/ 79330 w 6560050"/>
              <a:gd name="connsiteY4" fmla="*/ 4745425 h 4745425"/>
              <a:gd name="connsiteX5" fmla="*/ 76200 w 6560050"/>
              <a:gd name="connsiteY5" fmla="*/ 637947 h 4745425"/>
              <a:gd name="connsiteX6" fmla="*/ 79330 w 6560050"/>
              <a:gd name="connsiteY6" fmla="*/ 64905 h 4745425"/>
              <a:gd name="connsiteX0" fmla="*/ 33352 w 6517202"/>
              <a:gd name="connsiteY0" fmla="*/ 573042 h 4680520"/>
              <a:gd name="connsiteX1" fmla="*/ 698370 w 6517202"/>
              <a:gd name="connsiteY1" fmla="*/ 388 h 4680520"/>
              <a:gd name="connsiteX2" fmla="*/ 6517202 w 6517202"/>
              <a:gd name="connsiteY2" fmla="*/ 0 h 4680520"/>
              <a:gd name="connsiteX3" fmla="*/ 6517202 w 6517202"/>
              <a:gd name="connsiteY3" fmla="*/ 4680520 h 4680520"/>
              <a:gd name="connsiteX4" fmla="*/ 36482 w 6517202"/>
              <a:gd name="connsiteY4" fmla="*/ 4680520 h 4680520"/>
              <a:gd name="connsiteX5" fmla="*/ 33352 w 6517202"/>
              <a:gd name="connsiteY5" fmla="*/ 573042 h 4680520"/>
              <a:gd name="connsiteX0" fmla="*/ 1 w 6483851"/>
              <a:gd name="connsiteY0" fmla="*/ 573042 h 4680520"/>
              <a:gd name="connsiteX1" fmla="*/ 350983 w 6483851"/>
              <a:gd name="connsiteY1" fmla="*/ 286715 h 4680520"/>
              <a:gd name="connsiteX2" fmla="*/ 665019 w 6483851"/>
              <a:gd name="connsiteY2" fmla="*/ 388 h 4680520"/>
              <a:gd name="connsiteX3" fmla="*/ 6483851 w 6483851"/>
              <a:gd name="connsiteY3" fmla="*/ 0 h 4680520"/>
              <a:gd name="connsiteX4" fmla="*/ 6483851 w 6483851"/>
              <a:gd name="connsiteY4" fmla="*/ 4680520 h 4680520"/>
              <a:gd name="connsiteX5" fmla="*/ 3131 w 6483851"/>
              <a:gd name="connsiteY5" fmla="*/ 4680520 h 4680520"/>
              <a:gd name="connsiteX6" fmla="*/ 1 w 6483851"/>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0" fmla="*/ 0 w 6483850"/>
              <a:gd name="connsiteY0" fmla="*/ 581053 h 4688531"/>
              <a:gd name="connsiteX1" fmla="*/ 858201 w 6483850"/>
              <a:gd name="connsiteY1" fmla="*/ 0 h 4688531"/>
              <a:gd name="connsiteX2" fmla="*/ 6483850 w 6483850"/>
              <a:gd name="connsiteY2" fmla="*/ 8011 h 4688531"/>
              <a:gd name="connsiteX3" fmla="*/ 6483850 w 6483850"/>
              <a:gd name="connsiteY3" fmla="*/ 4688531 h 4688531"/>
              <a:gd name="connsiteX4" fmla="*/ 3130 w 6483850"/>
              <a:gd name="connsiteY4" fmla="*/ 4688531 h 4688531"/>
              <a:gd name="connsiteX5" fmla="*/ 0 w 6483850"/>
              <a:gd name="connsiteY5" fmla="*/ 581053 h 46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3850" h="4688531">
                <a:moveTo>
                  <a:pt x="0" y="581053"/>
                </a:moveTo>
                <a:lnTo>
                  <a:pt x="858201" y="0"/>
                </a:lnTo>
                <a:lnTo>
                  <a:pt x="6483850" y="8011"/>
                </a:lnTo>
                <a:lnTo>
                  <a:pt x="6483850" y="4688531"/>
                </a:lnTo>
                <a:lnTo>
                  <a:pt x="3130" y="4688531"/>
                </a:lnTo>
                <a:cubicBezTo>
                  <a:pt x="2087" y="3319372"/>
                  <a:pt x="1043" y="1950212"/>
                  <a:pt x="0" y="5810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a:p>
            <a:pPr algn="ctr"/>
            <a:endParaRPr lang="nl-NL" dirty="0">
              <a:solidFill>
                <a:prstClr val="white"/>
              </a:solidFill>
              <a:latin typeface="Aileron Bold"/>
            </a:endParaRPr>
          </a:p>
        </p:txBody>
      </p:sp>
      <p:sp>
        <p:nvSpPr>
          <p:cNvPr id="17" name="Text Placeholder 16"/>
          <p:cNvSpPr>
            <a:spLocks noGrp="1"/>
          </p:cNvSpPr>
          <p:nvPr>
            <p:ph type="body" sz="quarter" idx="13"/>
          </p:nvPr>
        </p:nvSpPr>
        <p:spPr>
          <a:xfrm>
            <a:off x="3581400" y="3236733"/>
            <a:ext cx="4373880" cy="2360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3581400" y="2014691"/>
            <a:ext cx="3374970" cy="957561"/>
          </a:xfrm>
        </p:spPr>
        <p:txBody>
          <a:bodyPr/>
          <a:lstStyle>
            <a:lvl1pPr>
              <a:defRPr cap="all" baseline="0">
                <a:solidFill>
                  <a:schemeClr val="tx2"/>
                </a:solidFill>
              </a:defRPr>
            </a:lvl1pPr>
          </a:lstStyle>
          <a:p>
            <a:r>
              <a:rPr lang="en-US" dirty="0" smtClean="0"/>
              <a:t>TITLE</a:t>
            </a:r>
            <a:endParaRPr lang="en-US" dirty="0"/>
          </a:p>
        </p:txBody>
      </p:sp>
    </p:spTree>
    <p:extLst>
      <p:ext uri="{BB962C8B-B14F-4D97-AF65-F5344CB8AC3E}">
        <p14:creationId xmlns:p14="http://schemas.microsoft.com/office/powerpoint/2010/main" val="295629948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986"/>
            <a:ext cx="12192000" cy="7531826"/>
          </a:xfrm>
          <a:prstGeom prst="rect">
            <a:avLst/>
          </a:prstGeom>
        </p:spPr>
      </p:pic>
      <p:sp>
        <p:nvSpPr>
          <p:cNvPr id="8"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Isosceles Triangle 9"/>
          <p:cNvSpPr/>
          <p:nvPr userDrawn="1"/>
        </p:nvSpPr>
        <p:spPr>
          <a:xfrm rot="862071">
            <a:off x="3810088" y="1193125"/>
            <a:ext cx="6397359" cy="5515296"/>
          </a:xfrm>
          <a:prstGeom prst="triangle">
            <a:avLst>
              <a:gd name="adj" fmla="val 62394"/>
            </a:avLst>
          </a:prstGeom>
          <a:solidFill>
            <a:srgbClr val="7DCCE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1" name="TextBox 10"/>
          <p:cNvSpPr txBox="1"/>
          <p:nvPr userDrawn="1"/>
        </p:nvSpPr>
        <p:spPr>
          <a:xfrm>
            <a:off x="6529264" y="6124771"/>
            <a:ext cx="4824536" cy="338554"/>
          </a:xfrm>
          <a:prstGeom prst="rect">
            <a:avLst/>
          </a:prstGeom>
          <a:noFill/>
          <a:ln>
            <a:noFill/>
          </a:ln>
        </p:spPr>
        <p:txBody>
          <a:bodyPr wrap="square" rtlCol="0">
            <a:spAutoFit/>
          </a:bodyPr>
          <a:lstStyle/>
          <a:p>
            <a:r>
              <a:rPr lang="nl-NL" sz="1600" dirty="0">
                <a:solidFill>
                  <a:prstClr val="white"/>
                </a:solidFill>
              </a:rPr>
              <a:t>A </a:t>
            </a:r>
            <a:r>
              <a:rPr lang="nl-NL" sz="1600" dirty="0" err="1">
                <a:solidFill>
                  <a:prstClr val="white"/>
                </a:solidFill>
              </a:rPr>
              <a:t>just</a:t>
            </a:r>
            <a:r>
              <a:rPr lang="nl-NL" sz="1600" dirty="0">
                <a:solidFill>
                  <a:prstClr val="white"/>
                </a:solidFill>
              </a:rPr>
              <a:t> </a:t>
            </a:r>
            <a:r>
              <a:rPr lang="nl-NL" sz="1600" dirty="0" err="1">
                <a:solidFill>
                  <a:prstClr val="white"/>
                </a:solidFill>
              </a:rPr>
              <a:t>world</a:t>
            </a:r>
            <a:r>
              <a:rPr lang="nl-NL" sz="1600" dirty="0">
                <a:solidFill>
                  <a:prstClr val="white"/>
                </a:solidFill>
              </a:rPr>
              <a:t> </a:t>
            </a:r>
            <a:r>
              <a:rPr lang="nl-NL" sz="1600" dirty="0" err="1">
                <a:solidFill>
                  <a:prstClr val="white"/>
                </a:solidFill>
              </a:rPr>
              <a:t>that</a:t>
            </a:r>
            <a:r>
              <a:rPr lang="nl-NL" sz="1600" dirty="0">
                <a:solidFill>
                  <a:prstClr val="white"/>
                </a:solidFill>
              </a:rPr>
              <a:t> </a:t>
            </a:r>
            <a:r>
              <a:rPr lang="nl-NL" sz="1600" dirty="0" err="1">
                <a:solidFill>
                  <a:prstClr val="white"/>
                </a:solidFill>
              </a:rPr>
              <a:t>values</a:t>
            </a:r>
            <a:r>
              <a:rPr lang="nl-NL" sz="1600" dirty="0">
                <a:solidFill>
                  <a:prstClr val="white"/>
                </a:solidFill>
              </a:rPr>
              <a:t> </a:t>
            </a:r>
            <a:r>
              <a:rPr lang="nl-NL" sz="1600" dirty="0" err="1">
                <a:solidFill>
                  <a:prstClr val="white"/>
                </a:solidFill>
              </a:rPr>
              <a:t>and</a:t>
            </a:r>
            <a:r>
              <a:rPr lang="nl-NL" sz="1600" dirty="0">
                <a:solidFill>
                  <a:prstClr val="white"/>
                </a:solidFill>
              </a:rPr>
              <a:t> </a:t>
            </a:r>
            <a:r>
              <a:rPr lang="nl-NL" sz="1600" dirty="0" err="1">
                <a:solidFill>
                  <a:prstClr val="white"/>
                </a:solidFill>
              </a:rPr>
              <a:t>conserves</a:t>
            </a:r>
            <a:r>
              <a:rPr lang="nl-NL" sz="1600" dirty="0">
                <a:solidFill>
                  <a:prstClr val="white"/>
                </a:solidFill>
              </a:rPr>
              <a:t> </a:t>
            </a:r>
            <a:r>
              <a:rPr lang="nl-NL" sz="1600" dirty="0" err="1">
                <a:solidFill>
                  <a:prstClr val="white"/>
                </a:solidFill>
              </a:rPr>
              <a:t>nature</a:t>
            </a:r>
            <a:r>
              <a:rPr lang="nl-NL" sz="1600" dirty="0">
                <a:solidFill>
                  <a:prstClr val="white"/>
                </a:solidFill>
              </a:rPr>
              <a:t>.</a:t>
            </a:r>
          </a:p>
        </p:txBody>
      </p:sp>
      <p:sp>
        <p:nvSpPr>
          <p:cNvPr id="15" name="Rectangle 8"/>
          <p:cNvSpPr/>
          <p:nvPr userDrawn="1"/>
        </p:nvSpPr>
        <p:spPr>
          <a:xfrm>
            <a:off x="3246152" y="1422331"/>
            <a:ext cx="5206967" cy="4437959"/>
          </a:xfrm>
          <a:custGeom>
            <a:avLst/>
            <a:gdLst>
              <a:gd name="connsiteX0" fmla="*/ 0 w 6480720"/>
              <a:gd name="connsiteY0" fmla="*/ 0 h 4680520"/>
              <a:gd name="connsiteX1" fmla="*/ 6480720 w 6480720"/>
              <a:gd name="connsiteY1" fmla="*/ 0 h 4680520"/>
              <a:gd name="connsiteX2" fmla="*/ 6480720 w 6480720"/>
              <a:gd name="connsiteY2" fmla="*/ 4680520 h 4680520"/>
              <a:gd name="connsiteX3" fmla="*/ 0 w 6480720"/>
              <a:gd name="connsiteY3" fmla="*/ 4680520 h 4680520"/>
              <a:gd name="connsiteX4" fmla="*/ 0 w 6480720"/>
              <a:gd name="connsiteY4" fmla="*/ 0 h 4680520"/>
              <a:gd name="connsiteX0" fmla="*/ 0 w 6480720"/>
              <a:gd name="connsiteY0" fmla="*/ 0 h 4680520"/>
              <a:gd name="connsiteX1" fmla="*/ 661888 w 6480720"/>
              <a:gd name="connsiteY1" fmla="*/ 388 h 4680520"/>
              <a:gd name="connsiteX2" fmla="*/ 6480720 w 6480720"/>
              <a:gd name="connsiteY2" fmla="*/ 0 h 4680520"/>
              <a:gd name="connsiteX3" fmla="*/ 6480720 w 6480720"/>
              <a:gd name="connsiteY3" fmla="*/ 4680520 h 4680520"/>
              <a:gd name="connsiteX4" fmla="*/ 0 w 6480720"/>
              <a:gd name="connsiteY4" fmla="*/ 4680520 h 4680520"/>
              <a:gd name="connsiteX5" fmla="*/ 0 w 6480720"/>
              <a:gd name="connsiteY5" fmla="*/ 0 h 4680520"/>
              <a:gd name="connsiteX0" fmla="*/ 3130 w 6483850"/>
              <a:gd name="connsiteY0" fmla="*/ 0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6" fmla="*/ 3130 w 6483850"/>
              <a:gd name="connsiteY6" fmla="*/ 0 h 4680520"/>
              <a:gd name="connsiteX0" fmla="*/ 79330 w 6560050"/>
              <a:gd name="connsiteY0" fmla="*/ 64905 h 4745425"/>
              <a:gd name="connsiteX1" fmla="*/ 741218 w 6560050"/>
              <a:gd name="connsiteY1" fmla="*/ 65293 h 4745425"/>
              <a:gd name="connsiteX2" fmla="*/ 6560050 w 6560050"/>
              <a:gd name="connsiteY2" fmla="*/ 64905 h 4745425"/>
              <a:gd name="connsiteX3" fmla="*/ 6560050 w 6560050"/>
              <a:gd name="connsiteY3" fmla="*/ 4745425 h 4745425"/>
              <a:gd name="connsiteX4" fmla="*/ 79330 w 6560050"/>
              <a:gd name="connsiteY4" fmla="*/ 4745425 h 4745425"/>
              <a:gd name="connsiteX5" fmla="*/ 76200 w 6560050"/>
              <a:gd name="connsiteY5" fmla="*/ 637947 h 4745425"/>
              <a:gd name="connsiteX6" fmla="*/ 79330 w 6560050"/>
              <a:gd name="connsiteY6" fmla="*/ 64905 h 4745425"/>
              <a:gd name="connsiteX0" fmla="*/ 33352 w 6517202"/>
              <a:gd name="connsiteY0" fmla="*/ 573042 h 4680520"/>
              <a:gd name="connsiteX1" fmla="*/ 698370 w 6517202"/>
              <a:gd name="connsiteY1" fmla="*/ 388 h 4680520"/>
              <a:gd name="connsiteX2" fmla="*/ 6517202 w 6517202"/>
              <a:gd name="connsiteY2" fmla="*/ 0 h 4680520"/>
              <a:gd name="connsiteX3" fmla="*/ 6517202 w 6517202"/>
              <a:gd name="connsiteY3" fmla="*/ 4680520 h 4680520"/>
              <a:gd name="connsiteX4" fmla="*/ 36482 w 6517202"/>
              <a:gd name="connsiteY4" fmla="*/ 4680520 h 4680520"/>
              <a:gd name="connsiteX5" fmla="*/ 33352 w 6517202"/>
              <a:gd name="connsiteY5" fmla="*/ 573042 h 4680520"/>
              <a:gd name="connsiteX0" fmla="*/ 1 w 6483851"/>
              <a:gd name="connsiteY0" fmla="*/ 573042 h 4680520"/>
              <a:gd name="connsiteX1" fmla="*/ 350983 w 6483851"/>
              <a:gd name="connsiteY1" fmla="*/ 286715 h 4680520"/>
              <a:gd name="connsiteX2" fmla="*/ 665019 w 6483851"/>
              <a:gd name="connsiteY2" fmla="*/ 388 h 4680520"/>
              <a:gd name="connsiteX3" fmla="*/ 6483851 w 6483851"/>
              <a:gd name="connsiteY3" fmla="*/ 0 h 4680520"/>
              <a:gd name="connsiteX4" fmla="*/ 6483851 w 6483851"/>
              <a:gd name="connsiteY4" fmla="*/ 4680520 h 4680520"/>
              <a:gd name="connsiteX5" fmla="*/ 3131 w 6483851"/>
              <a:gd name="connsiteY5" fmla="*/ 4680520 h 4680520"/>
              <a:gd name="connsiteX6" fmla="*/ 1 w 6483851"/>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0" fmla="*/ 0 w 6483850"/>
              <a:gd name="connsiteY0" fmla="*/ 581053 h 4688531"/>
              <a:gd name="connsiteX1" fmla="*/ 858201 w 6483850"/>
              <a:gd name="connsiteY1" fmla="*/ 0 h 4688531"/>
              <a:gd name="connsiteX2" fmla="*/ 6483850 w 6483850"/>
              <a:gd name="connsiteY2" fmla="*/ 8011 h 4688531"/>
              <a:gd name="connsiteX3" fmla="*/ 6483850 w 6483850"/>
              <a:gd name="connsiteY3" fmla="*/ 4688531 h 4688531"/>
              <a:gd name="connsiteX4" fmla="*/ 3130 w 6483850"/>
              <a:gd name="connsiteY4" fmla="*/ 4688531 h 4688531"/>
              <a:gd name="connsiteX5" fmla="*/ 0 w 6483850"/>
              <a:gd name="connsiteY5" fmla="*/ 581053 h 46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3850" h="4688531">
                <a:moveTo>
                  <a:pt x="0" y="581053"/>
                </a:moveTo>
                <a:lnTo>
                  <a:pt x="858201" y="0"/>
                </a:lnTo>
                <a:lnTo>
                  <a:pt x="6483850" y="8011"/>
                </a:lnTo>
                <a:lnTo>
                  <a:pt x="6483850" y="4688531"/>
                </a:lnTo>
                <a:lnTo>
                  <a:pt x="3130" y="4688531"/>
                </a:lnTo>
                <a:cubicBezTo>
                  <a:pt x="2087" y="3319372"/>
                  <a:pt x="1043" y="1950212"/>
                  <a:pt x="0" y="5810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a:p>
            <a:pPr algn="ctr"/>
            <a:endParaRPr lang="nl-NL" dirty="0">
              <a:solidFill>
                <a:prstClr val="white"/>
              </a:solidFill>
              <a:latin typeface="Aileron Bold"/>
            </a:endParaRPr>
          </a:p>
        </p:txBody>
      </p:sp>
      <p:sp>
        <p:nvSpPr>
          <p:cNvPr id="17" name="Text Placeholder 16"/>
          <p:cNvSpPr>
            <a:spLocks noGrp="1"/>
          </p:cNvSpPr>
          <p:nvPr>
            <p:ph type="body" sz="quarter" idx="13"/>
          </p:nvPr>
        </p:nvSpPr>
        <p:spPr>
          <a:xfrm>
            <a:off x="3581400" y="3236733"/>
            <a:ext cx="4373880" cy="2360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3581400" y="2014691"/>
            <a:ext cx="3374970" cy="957561"/>
          </a:xfrm>
        </p:spPr>
        <p:txBody>
          <a:bodyPr/>
          <a:lstStyle>
            <a:lvl1pPr>
              <a:defRPr cap="all" baseline="0">
                <a:solidFill>
                  <a:schemeClr val="tx2"/>
                </a:solidFill>
              </a:defRPr>
            </a:lvl1pPr>
          </a:lstStyle>
          <a:p>
            <a:r>
              <a:rPr lang="en-US" dirty="0" smtClean="0"/>
              <a:t>TITLE</a:t>
            </a:r>
            <a:endParaRPr lang="en-US" dirty="0"/>
          </a:p>
        </p:txBody>
      </p:sp>
    </p:spTree>
    <p:extLst>
      <p:ext uri="{BB962C8B-B14F-4D97-AF65-F5344CB8AC3E}">
        <p14:creationId xmlns:p14="http://schemas.microsoft.com/office/powerpoint/2010/main" val="65213040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78569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18" y="1098083"/>
            <a:ext cx="12018382" cy="6478373"/>
          </a:xfrm>
          <a:prstGeom prst="rect">
            <a:avLst/>
          </a:prstGeom>
        </p:spPr>
      </p:pic>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ight Triangle 9"/>
          <p:cNvSpPr/>
          <p:nvPr userDrawn="1"/>
        </p:nvSpPr>
        <p:spPr>
          <a:xfrm flipH="1">
            <a:off x="173618" y="1098084"/>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Triangle 13"/>
          <p:cNvSpPr/>
          <p:nvPr userDrawn="1"/>
        </p:nvSpPr>
        <p:spPr>
          <a:xfrm flipV="1">
            <a:off x="173618" y="1098084"/>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768732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2"/>
        </a:solidFill>
        <a:effectLst/>
      </p:bgPr>
    </p:bg>
    <p:spTree>
      <p:nvGrpSpPr>
        <p:cNvPr id="1" name=""/>
        <p:cNvGrpSpPr/>
        <p:nvPr/>
      </p:nvGrpSpPr>
      <p:grpSpPr>
        <a:xfrm>
          <a:off x="0" y="0"/>
          <a:ext cx="0" cy="0"/>
          <a:chOff x="0" y="0"/>
          <a:chExt cx="0" cy="0"/>
        </a:xfrm>
      </p:grpSpPr>
      <p:pic>
        <p:nvPicPr>
          <p:cNvPr id="14" name="Content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001" y="219918"/>
            <a:ext cx="12018999" cy="8012666"/>
          </a:xfrm>
          <a:prstGeom prst="rect">
            <a:avLst/>
          </a:prstGeom>
        </p:spPr>
      </p:pic>
      <p:sp>
        <p:nvSpPr>
          <p:cNvPr id="2" name="Title 1"/>
          <p:cNvSpPr>
            <a:spLocks noGrp="1"/>
          </p:cNvSpPr>
          <p:nvPr>
            <p:ph type="title"/>
          </p:nvPr>
        </p:nvSpPr>
        <p:spPr>
          <a:xfrm>
            <a:off x="1086834" y="597758"/>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23340" y="2184671"/>
            <a:ext cx="9545320" cy="3528239"/>
          </a:xfrm>
          <a:solidFill>
            <a:srgbClr val="CDEAF7">
              <a:alpha val="50196"/>
            </a:srgb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210926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0" y="219918"/>
            <a:ext cx="12018999" cy="6638082"/>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ontent Placeholder 2"/>
          <p:cNvSpPr>
            <a:spLocks noGrp="1"/>
          </p:cNvSpPr>
          <p:nvPr>
            <p:ph idx="1"/>
          </p:nvPr>
        </p:nvSpPr>
        <p:spPr>
          <a:xfrm>
            <a:off x="1295400" y="2098198"/>
            <a:ext cx="9545320" cy="3528239"/>
          </a:xfrm>
          <a:solidFill>
            <a:srgbClr val="003F79">
              <a:alpha val="38039"/>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1127655" y="344665"/>
            <a:ext cx="10506452" cy="778174"/>
          </a:xfrm>
        </p:spPr>
        <p:txBody>
          <a:bodyPr/>
          <a:lstStyle>
            <a:lvl1pPr>
              <a:defRPr cap="all" baseline="0">
                <a:solidFill>
                  <a:schemeClr val="tx2"/>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569129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1" y="219918"/>
            <a:ext cx="12018999" cy="6633270"/>
          </a:xfrm>
          <a:prstGeom prst="rect">
            <a:avLst/>
          </a:prstGeom>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295400" y="2098198"/>
            <a:ext cx="9545320" cy="3528239"/>
          </a:xfrm>
          <a:solidFill>
            <a:srgbClr val="5F4329">
              <a:alpha val="34902"/>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1127655" y="344665"/>
            <a:ext cx="10506452" cy="778174"/>
          </a:xfrm>
        </p:spPr>
        <p:txBody>
          <a:bodyPr/>
          <a:lstStyle>
            <a:lvl1pPr>
              <a:defRPr cap="all" baseline="0">
                <a:solidFill>
                  <a:schemeClr val="accent2">
                    <a:lumMod val="50000"/>
                  </a:schemeClr>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707981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3074" name="Picture 2" descr="https://c1.staticflickr.com/6/5553/14562544106_907b7fdb00_b.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73001" y="219918"/>
            <a:ext cx="12006000" cy="6650786"/>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127655" y="2130854"/>
            <a:ext cx="9545320" cy="3528239"/>
          </a:xfrm>
          <a:solidFill>
            <a:srgbClr val="005B31">
              <a:alpha val="50980"/>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27655" y="344665"/>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0751269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73001" y="219918"/>
            <a:ext cx="12018999" cy="6638082"/>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title"/>
          </p:nvPr>
        </p:nvSpPr>
        <p:spPr>
          <a:xfrm>
            <a:off x="943026" y="380885"/>
            <a:ext cx="1071049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9"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62942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2"/>
        </a:solidFill>
        <a:effectLst/>
      </p:bgPr>
    </p:bg>
    <p:spTree>
      <p:nvGrpSpPr>
        <p:cNvPr id="1" name=""/>
        <p:cNvGrpSpPr/>
        <p:nvPr/>
      </p:nvGrpSpPr>
      <p:grpSpPr>
        <a:xfrm>
          <a:off x="0" y="0"/>
          <a:ext cx="0" cy="0"/>
          <a:chOff x="0" y="0"/>
          <a:chExt cx="0" cy="0"/>
        </a:xfrm>
      </p:grpSpPr>
      <p:pic>
        <p:nvPicPr>
          <p:cNvPr id="14" name="Content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001" y="219918"/>
            <a:ext cx="12018999" cy="8012666"/>
          </a:xfrm>
          <a:prstGeom prst="rect">
            <a:avLst/>
          </a:prstGeom>
        </p:spPr>
      </p:pic>
      <p:sp>
        <p:nvSpPr>
          <p:cNvPr id="2" name="Title 1"/>
          <p:cNvSpPr>
            <a:spLocks noGrp="1"/>
          </p:cNvSpPr>
          <p:nvPr>
            <p:ph type="title"/>
          </p:nvPr>
        </p:nvSpPr>
        <p:spPr>
          <a:xfrm>
            <a:off x="1086834" y="597758"/>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23340" y="2184671"/>
            <a:ext cx="9545320" cy="3528239"/>
          </a:xfrm>
          <a:solidFill>
            <a:srgbClr val="CDEAF7">
              <a:alpha val="50196"/>
            </a:srgb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104088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7760" y="219918"/>
            <a:ext cx="12034240" cy="6638082"/>
          </a:xfrm>
          <a:prstGeom prst="rect">
            <a:avLst/>
          </a:prstGeom>
        </p:spPr>
      </p:pic>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5014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5776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547017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Rectangle 3"/>
          <p:cNvSpPr/>
          <p:nvPr userDrawn="1"/>
        </p:nvSpPr>
        <p:spPr>
          <a:xfrm>
            <a:off x="186000" y="219918"/>
            <a:ext cx="12006000" cy="66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78380" y="213360"/>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7300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1674254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20" y="234355"/>
            <a:ext cx="12018381" cy="6638400"/>
          </a:xfrm>
          <a:prstGeom prst="rect">
            <a:avLst/>
          </a:prstGeom>
        </p:spPr>
      </p:pic>
      <p:sp>
        <p:nvSpPr>
          <p:cNvPr id="2" name="Title 1"/>
          <p:cNvSpPr>
            <a:spLocks noGrp="1"/>
          </p:cNvSpPr>
          <p:nvPr>
            <p:ph type="title"/>
          </p:nvPr>
        </p:nvSpPr>
        <p:spPr>
          <a:xfrm>
            <a:off x="1070506" y="415584"/>
            <a:ext cx="10596258" cy="778174"/>
          </a:xfrm>
        </p:spPr>
        <p:txBody>
          <a:bodyPr/>
          <a:lstStyle>
            <a:lvl1pPr>
              <a:defRPr cap="all" baseline="0">
                <a:solidFill>
                  <a:schemeClr val="accent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113583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55277"/>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Snip Single Corner Rectangle 5"/>
          <p:cNvSpPr/>
          <p:nvPr userDrawn="1"/>
        </p:nvSpPr>
        <p:spPr>
          <a:xfrm flipH="1">
            <a:off x="838200" y="1463040"/>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1527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193040" y="896110"/>
            <a:ext cx="11998960" cy="5953726"/>
          </a:xfrm>
          <a:prstGeom prst="rect">
            <a:avLst/>
          </a:prstGeom>
        </p:spPr>
      </p:pic>
      <p:sp>
        <p:nvSpPr>
          <p:cNvPr id="10"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93040" y="888489"/>
            <a:ext cx="588998" cy="58475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93040" y="888490"/>
            <a:ext cx="588998" cy="584753"/>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688216" y="207026"/>
            <a:ext cx="10488042" cy="778174"/>
          </a:xfrm>
        </p:spPr>
        <p:txBody>
          <a:bodyPr/>
          <a:lstStyle>
            <a:lvl1pPr>
              <a:defRPr cap="all" baseline="0">
                <a:solidFill>
                  <a:schemeClr val="accent4"/>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10454154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126"/>
            <a:ext cx="12192000" cy="6901313"/>
          </a:xfrm>
          <a:prstGeom prst="rect">
            <a:avLst/>
          </a:prstGeom>
        </p:spPr>
      </p:pic>
      <p:sp>
        <p:nvSpPr>
          <p:cNvPr id="2" name="Title 1"/>
          <p:cNvSpPr>
            <a:spLocks noGrp="1"/>
          </p:cNvSpPr>
          <p:nvPr>
            <p:ph type="title"/>
          </p:nvPr>
        </p:nvSpPr>
        <p:spPr>
          <a:xfrm>
            <a:off x="1974422" y="230149"/>
            <a:ext cx="10320306"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10" name="Snip Single Corner Rectangle 5"/>
          <p:cNvSpPr/>
          <p:nvPr userDrawn="1"/>
        </p:nvSpPr>
        <p:spPr>
          <a:xfrm flipH="1">
            <a:off x="838200" y="904241"/>
            <a:ext cx="11150600" cy="65430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04280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grpSp>
        <p:nvGrpSpPr>
          <p:cNvPr id="14" name="Group 13"/>
          <p:cNvGrpSpPr/>
          <p:nvPr userDrawn="1"/>
        </p:nvGrpSpPr>
        <p:grpSpPr>
          <a:xfrm>
            <a:off x="4771936" y="3451859"/>
            <a:ext cx="6932384" cy="3269616"/>
            <a:chOff x="1259632" y="3284984"/>
            <a:chExt cx="7488832" cy="3312368"/>
          </a:xfrm>
        </p:grpSpPr>
        <p:sp>
          <p:nvSpPr>
            <p:cNvPr id="15" name="L-Shape 5"/>
            <p:cNvSpPr/>
            <p:nvPr/>
          </p:nvSpPr>
          <p:spPr>
            <a:xfrm flipH="1">
              <a:off x="1259632" y="3284984"/>
              <a:ext cx="7390050" cy="3232022"/>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rgbClr val="8DC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8532440" y="6381328"/>
              <a:ext cx="216024" cy="216024"/>
            </a:xfrm>
            <a:prstGeom prst="ellipse">
              <a:avLst/>
            </a:prstGeom>
            <a:solidFill>
              <a:srgbClr val="FB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grpSp>
    </p:spTree>
    <p:extLst>
      <p:ext uri="{BB962C8B-B14F-4D97-AF65-F5344CB8AC3E}">
        <p14:creationId xmlns:p14="http://schemas.microsoft.com/office/powerpoint/2010/main" val="409208347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29467" y="6463505"/>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4"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chemeClr val="tx2">
              <a:alpha val="50980"/>
            </a:scheme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3" name="Content Placeholder 2"/>
          <p:cNvSpPr>
            <a:spLocks noGrp="1"/>
          </p:cNvSpPr>
          <p:nvPr>
            <p:ph idx="1"/>
          </p:nvPr>
        </p:nvSpPr>
        <p:spPr>
          <a:xfrm>
            <a:off x="1269655" y="2088682"/>
            <a:ext cx="9571065" cy="3537755"/>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322205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4"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280" cy="6858000"/>
          </a:xfrm>
          <a:prstGeom prst="rect">
            <a:avLst/>
          </a:prstGeom>
        </p:spPr>
      </p:pic>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L-Shape 5"/>
          <p:cNvSpPr/>
          <p:nvPr/>
        </p:nvSpPr>
        <p:spPr>
          <a:xfrm flipH="1">
            <a:off x="1295400" y="3441699"/>
            <a:ext cx="10734040" cy="3190307"/>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Tree>
    <p:extLst>
      <p:ext uri="{BB962C8B-B14F-4D97-AF65-F5344CB8AC3E}">
        <p14:creationId xmlns:p14="http://schemas.microsoft.com/office/powerpoint/2010/main" val="151083940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1_Title and Content">
    <p:bg>
      <p:bgRef idx="1001">
        <a:schemeClr val="bg1"/>
      </p:bgRef>
    </p:bg>
    <p:spTree>
      <p:nvGrpSpPr>
        <p:cNvPr id="1" name=""/>
        <p:cNvGrpSpPr/>
        <p:nvPr/>
      </p:nvGrpSpPr>
      <p:grpSpPr>
        <a:xfrm>
          <a:off x="0" y="0"/>
          <a:ext cx="0" cy="0"/>
          <a:chOff x="0" y="0"/>
          <a:chExt cx="0" cy="0"/>
        </a:xfrm>
      </p:grpSpPr>
      <p:sp>
        <p:nvSpPr>
          <p:cNvPr id="4" name="Snip Single Corner Rectangle 3"/>
          <p:cNvSpPr/>
          <p:nvPr userDrawn="1"/>
        </p:nvSpPr>
        <p:spPr>
          <a:xfrm flipH="1">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943026" y="380885"/>
            <a:ext cx="1071049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5" name="Right Triangle 4"/>
          <p:cNvSpPr/>
          <p:nvPr userDrawn="1"/>
        </p:nvSpPr>
        <p:spPr>
          <a:xfrm flipH="1">
            <a:off x="17300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07621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0" y="219918"/>
            <a:ext cx="12018999" cy="6638082"/>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ontent Placeholder 2"/>
          <p:cNvSpPr>
            <a:spLocks noGrp="1"/>
          </p:cNvSpPr>
          <p:nvPr>
            <p:ph idx="1"/>
          </p:nvPr>
        </p:nvSpPr>
        <p:spPr>
          <a:xfrm>
            <a:off x="1295400" y="2098198"/>
            <a:ext cx="9545320" cy="3528239"/>
          </a:xfrm>
          <a:solidFill>
            <a:srgbClr val="003F79">
              <a:alpha val="38039"/>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1127655" y="344665"/>
            <a:ext cx="10506452" cy="778174"/>
          </a:xfrm>
        </p:spPr>
        <p:txBody>
          <a:bodyPr/>
          <a:lstStyle>
            <a:lvl1pPr>
              <a:defRPr cap="all" baseline="0">
                <a:solidFill>
                  <a:schemeClr val="tx2"/>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1872967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5" name="Right Triangle 4"/>
          <p:cNvSpPr/>
          <p:nvPr userDrawn="1"/>
        </p:nvSpPr>
        <p:spPr>
          <a:xfrm>
            <a:off x="11616548" y="219919"/>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028320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75438" y="219919"/>
            <a:ext cx="12006805" cy="6638081"/>
          </a:xfrm>
          <a:prstGeom prst="snip1Rect">
            <a:avLst>
              <a:gd name="adj" fmla="val 8646"/>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5" name="Right Triangle 4"/>
          <p:cNvSpPr/>
          <p:nvPr userDrawn="1"/>
        </p:nvSpPr>
        <p:spPr>
          <a:xfrm>
            <a:off x="11353800" y="219919"/>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19120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493"/>
            <a:ext cx="12192000" cy="7516611"/>
          </a:xfrm>
          <a:prstGeom prst="rect">
            <a:avLst/>
          </a:prstGeom>
        </p:spPr>
      </p:pic>
      <p:sp>
        <p:nvSpPr>
          <p:cNvPr id="2" name="Title 1"/>
          <p:cNvSpPr>
            <a:spLocks noGrp="1"/>
          </p:cNvSpPr>
          <p:nvPr>
            <p:ph type="title"/>
          </p:nvPr>
        </p:nvSpPr>
        <p:spPr>
          <a:xfrm>
            <a:off x="762000" y="727923"/>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9"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53284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7088" y="658004"/>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solidFill>
            <a:schemeClr val="accent3"/>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solidFill>
            <a:schemeClr val="accent3">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solidFill>
            <a:schemeClr val="accent2"/>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solidFill>
            <a:schemeClr val="accent2">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389500504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0732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936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42422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118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16526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2535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1" y="219918"/>
            <a:ext cx="12018999" cy="6633270"/>
          </a:xfrm>
          <a:prstGeom prst="rect">
            <a:avLst/>
          </a:prstGeom>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295400" y="2098198"/>
            <a:ext cx="9545320" cy="3528239"/>
          </a:xfrm>
          <a:solidFill>
            <a:srgbClr val="5F4329">
              <a:alpha val="34902"/>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1127655" y="344665"/>
            <a:ext cx="10506452" cy="778174"/>
          </a:xfrm>
        </p:spPr>
        <p:txBody>
          <a:bodyPr/>
          <a:lstStyle>
            <a:lvl1pPr>
              <a:defRPr cap="all" baseline="0">
                <a:solidFill>
                  <a:schemeClr val="accent2">
                    <a:lumMod val="50000"/>
                  </a:schemeClr>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7954315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980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8550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986"/>
            <a:ext cx="12192000" cy="7531826"/>
          </a:xfrm>
          <a:prstGeom prst="rect">
            <a:avLst/>
          </a:prstGeom>
        </p:spPr>
      </p:pic>
      <p:sp>
        <p:nvSpPr>
          <p:cNvPr id="8"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Isosceles Triangle 9"/>
          <p:cNvSpPr/>
          <p:nvPr userDrawn="1"/>
        </p:nvSpPr>
        <p:spPr>
          <a:xfrm rot="862071">
            <a:off x="3810088" y="1193125"/>
            <a:ext cx="6397359" cy="5515296"/>
          </a:xfrm>
          <a:prstGeom prst="triangle">
            <a:avLst>
              <a:gd name="adj" fmla="val 62394"/>
            </a:avLst>
          </a:prstGeom>
          <a:solidFill>
            <a:srgbClr val="7DCCE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1" name="TextBox 10"/>
          <p:cNvSpPr txBox="1"/>
          <p:nvPr userDrawn="1"/>
        </p:nvSpPr>
        <p:spPr>
          <a:xfrm>
            <a:off x="6529264" y="6124771"/>
            <a:ext cx="4824536" cy="338554"/>
          </a:xfrm>
          <a:prstGeom prst="rect">
            <a:avLst/>
          </a:prstGeom>
          <a:noFill/>
          <a:ln>
            <a:noFill/>
          </a:ln>
        </p:spPr>
        <p:txBody>
          <a:bodyPr wrap="square" rtlCol="0">
            <a:spAutoFit/>
          </a:bodyPr>
          <a:lstStyle/>
          <a:p>
            <a:r>
              <a:rPr lang="nl-NL" sz="1600" dirty="0">
                <a:solidFill>
                  <a:prstClr val="white"/>
                </a:solidFill>
              </a:rPr>
              <a:t>A </a:t>
            </a:r>
            <a:r>
              <a:rPr lang="nl-NL" sz="1600" dirty="0" err="1">
                <a:solidFill>
                  <a:prstClr val="white"/>
                </a:solidFill>
              </a:rPr>
              <a:t>just</a:t>
            </a:r>
            <a:r>
              <a:rPr lang="nl-NL" sz="1600" dirty="0">
                <a:solidFill>
                  <a:prstClr val="white"/>
                </a:solidFill>
              </a:rPr>
              <a:t> </a:t>
            </a:r>
            <a:r>
              <a:rPr lang="nl-NL" sz="1600" dirty="0" err="1">
                <a:solidFill>
                  <a:prstClr val="white"/>
                </a:solidFill>
              </a:rPr>
              <a:t>world</a:t>
            </a:r>
            <a:r>
              <a:rPr lang="nl-NL" sz="1600" dirty="0">
                <a:solidFill>
                  <a:prstClr val="white"/>
                </a:solidFill>
              </a:rPr>
              <a:t> </a:t>
            </a:r>
            <a:r>
              <a:rPr lang="nl-NL" sz="1600" dirty="0" err="1">
                <a:solidFill>
                  <a:prstClr val="white"/>
                </a:solidFill>
              </a:rPr>
              <a:t>that</a:t>
            </a:r>
            <a:r>
              <a:rPr lang="nl-NL" sz="1600" dirty="0">
                <a:solidFill>
                  <a:prstClr val="white"/>
                </a:solidFill>
              </a:rPr>
              <a:t> </a:t>
            </a:r>
            <a:r>
              <a:rPr lang="nl-NL" sz="1600" dirty="0" err="1">
                <a:solidFill>
                  <a:prstClr val="white"/>
                </a:solidFill>
              </a:rPr>
              <a:t>values</a:t>
            </a:r>
            <a:r>
              <a:rPr lang="nl-NL" sz="1600" dirty="0">
                <a:solidFill>
                  <a:prstClr val="white"/>
                </a:solidFill>
              </a:rPr>
              <a:t> </a:t>
            </a:r>
            <a:r>
              <a:rPr lang="nl-NL" sz="1600" dirty="0" err="1">
                <a:solidFill>
                  <a:prstClr val="white"/>
                </a:solidFill>
              </a:rPr>
              <a:t>and</a:t>
            </a:r>
            <a:r>
              <a:rPr lang="nl-NL" sz="1600" dirty="0">
                <a:solidFill>
                  <a:prstClr val="white"/>
                </a:solidFill>
              </a:rPr>
              <a:t> </a:t>
            </a:r>
            <a:r>
              <a:rPr lang="nl-NL" sz="1600" dirty="0" err="1">
                <a:solidFill>
                  <a:prstClr val="white"/>
                </a:solidFill>
              </a:rPr>
              <a:t>conserves</a:t>
            </a:r>
            <a:r>
              <a:rPr lang="nl-NL" sz="1600" dirty="0">
                <a:solidFill>
                  <a:prstClr val="white"/>
                </a:solidFill>
              </a:rPr>
              <a:t> </a:t>
            </a:r>
            <a:r>
              <a:rPr lang="nl-NL" sz="1600" dirty="0" err="1">
                <a:solidFill>
                  <a:prstClr val="white"/>
                </a:solidFill>
              </a:rPr>
              <a:t>nature</a:t>
            </a:r>
            <a:r>
              <a:rPr lang="nl-NL" sz="1600" dirty="0">
                <a:solidFill>
                  <a:prstClr val="white"/>
                </a:solidFill>
              </a:rPr>
              <a:t>.</a:t>
            </a:r>
          </a:p>
        </p:txBody>
      </p:sp>
      <p:sp>
        <p:nvSpPr>
          <p:cNvPr id="15" name="Rectangle 8"/>
          <p:cNvSpPr/>
          <p:nvPr userDrawn="1"/>
        </p:nvSpPr>
        <p:spPr>
          <a:xfrm>
            <a:off x="3246152" y="1422331"/>
            <a:ext cx="5206967" cy="4437959"/>
          </a:xfrm>
          <a:custGeom>
            <a:avLst/>
            <a:gdLst>
              <a:gd name="connsiteX0" fmla="*/ 0 w 6480720"/>
              <a:gd name="connsiteY0" fmla="*/ 0 h 4680520"/>
              <a:gd name="connsiteX1" fmla="*/ 6480720 w 6480720"/>
              <a:gd name="connsiteY1" fmla="*/ 0 h 4680520"/>
              <a:gd name="connsiteX2" fmla="*/ 6480720 w 6480720"/>
              <a:gd name="connsiteY2" fmla="*/ 4680520 h 4680520"/>
              <a:gd name="connsiteX3" fmla="*/ 0 w 6480720"/>
              <a:gd name="connsiteY3" fmla="*/ 4680520 h 4680520"/>
              <a:gd name="connsiteX4" fmla="*/ 0 w 6480720"/>
              <a:gd name="connsiteY4" fmla="*/ 0 h 4680520"/>
              <a:gd name="connsiteX0" fmla="*/ 0 w 6480720"/>
              <a:gd name="connsiteY0" fmla="*/ 0 h 4680520"/>
              <a:gd name="connsiteX1" fmla="*/ 661888 w 6480720"/>
              <a:gd name="connsiteY1" fmla="*/ 388 h 4680520"/>
              <a:gd name="connsiteX2" fmla="*/ 6480720 w 6480720"/>
              <a:gd name="connsiteY2" fmla="*/ 0 h 4680520"/>
              <a:gd name="connsiteX3" fmla="*/ 6480720 w 6480720"/>
              <a:gd name="connsiteY3" fmla="*/ 4680520 h 4680520"/>
              <a:gd name="connsiteX4" fmla="*/ 0 w 6480720"/>
              <a:gd name="connsiteY4" fmla="*/ 4680520 h 4680520"/>
              <a:gd name="connsiteX5" fmla="*/ 0 w 6480720"/>
              <a:gd name="connsiteY5" fmla="*/ 0 h 4680520"/>
              <a:gd name="connsiteX0" fmla="*/ 3130 w 6483850"/>
              <a:gd name="connsiteY0" fmla="*/ 0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6" fmla="*/ 3130 w 6483850"/>
              <a:gd name="connsiteY6" fmla="*/ 0 h 4680520"/>
              <a:gd name="connsiteX0" fmla="*/ 79330 w 6560050"/>
              <a:gd name="connsiteY0" fmla="*/ 64905 h 4745425"/>
              <a:gd name="connsiteX1" fmla="*/ 741218 w 6560050"/>
              <a:gd name="connsiteY1" fmla="*/ 65293 h 4745425"/>
              <a:gd name="connsiteX2" fmla="*/ 6560050 w 6560050"/>
              <a:gd name="connsiteY2" fmla="*/ 64905 h 4745425"/>
              <a:gd name="connsiteX3" fmla="*/ 6560050 w 6560050"/>
              <a:gd name="connsiteY3" fmla="*/ 4745425 h 4745425"/>
              <a:gd name="connsiteX4" fmla="*/ 79330 w 6560050"/>
              <a:gd name="connsiteY4" fmla="*/ 4745425 h 4745425"/>
              <a:gd name="connsiteX5" fmla="*/ 76200 w 6560050"/>
              <a:gd name="connsiteY5" fmla="*/ 637947 h 4745425"/>
              <a:gd name="connsiteX6" fmla="*/ 79330 w 6560050"/>
              <a:gd name="connsiteY6" fmla="*/ 64905 h 4745425"/>
              <a:gd name="connsiteX0" fmla="*/ 33352 w 6517202"/>
              <a:gd name="connsiteY0" fmla="*/ 573042 h 4680520"/>
              <a:gd name="connsiteX1" fmla="*/ 698370 w 6517202"/>
              <a:gd name="connsiteY1" fmla="*/ 388 h 4680520"/>
              <a:gd name="connsiteX2" fmla="*/ 6517202 w 6517202"/>
              <a:gd name="connsiteY2" fmla="*/ 0 h 4680520"/>
              <a:gd name="connsiteX3" fmla="*/ 6517202 w 6517202"/>
              <a:gd name="connsiteY3" fmla="*/ 4680520 h 4680520"/>
              <a:gd name="connsiteX4" fmla="*/ 36482 w 6517202"/>
              <a:gd name="connsiteY4" fmla="*/ 4680520 h 4680520"/>
              <a:gd name="connsiteX5" fmla="*/ 33352 w 6517202"/>
              <a:gd name="connsiteY5" fmla="*/ 573042 h 4680520"/>
              <a:gd name="connsiteX0" fmla="*/ 1 w 6483851"/>
              <a:gd name="connsiteY0" fmla="*/ 573042 h 4680520"/>
              <a:gd name="connsiteX1" fmla="*/ 350983 w 6483851"/>
              <a:gd name="connsiteY1" fmla="*/ 286715 h 4680520"/>
              <a:gd name="connsiteX2" fmla="*/ 665019 w 6483851"/>
              <a:gd name="connsiteY2" fmla="*/ 388 h 4680520"/>
              <a:gd name="connsiteX3" fmla="*/ 6483851 w 6483851"/>
              <a:gd name="connsiteY3" fmla="*/ 0 h 4680520"/>
              <a:gd name="connsiteX4" fmla="*/ 6483851 w 6483851"/>
              <a:gd name="connsiteY4" fmla="*/ 4680520 h 4680520"/>
              <a:gd name="connsiteX5" fmla="*/ 3131 w 6483851"/>
              <a:gd name="connsiteY5" fmla="*/ 4680520 h 4680520"/>
              <a:gd name="connsiteX6" fmla="*/ 1 w 6483851"/>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350982 w 6483850"/>
              <a:gd name="connsiteY1" fmla="*/ 286715 h 4680520"/>
              <a:gd name="connsiteX2" fmla="*/ 665018 w 6483850"/>
              <a:gd name="connsiteY2" fmla="*/ 388 h 4680520"/>
              <a:gd name="connsiteX3" fmla="*/ 6483850 w 6483850"/>
              <a:gd name="connsiteY3" fmla="*/ 0 h 4680520"/>
              <a:gd name="connsiteX4" fmla="*/ 6483850 w 6483850"/>
              <a:gd name="connsiteY4" fmla="*/ 4680520 h 4680520"/>
              <a:gd name="connsiteX5" fmla="*/ 3130 w 6483850"/>
              <a:gd name="connsiteY5" fmla="*/ 4680520 h 4680520"/>
              <a:gd name="connsiteX6" fmla="*/ 0 w 6483850"/>
              <a:gd name="connsiteY6" fmla="*/ 573042 h 4680520"/>
              <a:gd name="connsiteX0" fmla="*/ 0 w 6483850"/>
              <a:gd name="connsiteY0" fmla="*/ 573042 h 4680520"/>
              <a:gd name="connsiteX1" fmla="*/ 665018 w 6483850"/>
              <a:gd name="connsiteY1" fmla="*/ 388 h 4680520"/>
              <a:gd name="connsiteX2" fmla="*/ 6483850 w 6483850"/>
              <a:gd name="connsiteY2" fmla="*/ 0 h 4680520"/>
              <a:gd name="connsiteX3" fmla="*/ 6483850 w 6483850"/>
              <a:gd name="connsiteY3" fmla="*/ 4680520 h 4680520"/>
              <a:gd name="connsiteX4" fmla="*/ 3130 w 6483850"/>
              <a:gd name="connsiteY4" fmla="*/ 4680520 h 4680520"/>
              <a:gd name="connsiteX5" fmla="*/ 0 w 6483850"/>
              <a:gd name="connsiteY5" fmla="*/ 573042 h 4680520"/>
              <a:gd name="connsiteX0" fmla="*/ 0 w 6483850"/>
              <a:gd name="connsiteY0" fmla="*/ 581053 h 4688531"/>
              <a:gd name="connsiteX1" fmla="*/ 858201 w 6483850"/>
              <a:gd name="connsiteY1" fmla="*/ 0 h 4688531"/>
              <a:gd name="connsiteX2" fmla="*/ 6483850 w 6483850"/>
              <a:gd name="connsiteY2" fmla="*/ 8011 h 4688531"/>
              <a:gd name="connsiteX3" fmla="*/ 6483850 w 6483850"/>
              <a:gd name="connsiteY3" fmla="*/ 4688531 h 4688531"/>
              <a:gd name="connsiteX4" fmla="*/ 3130 w 6483850"/>
              <a:gd name="connsiteY4" fmla="*/ 4688531 h 4688531"/>
              <a:gd name="connsiteX5" fmla="*/ 0 w 6483850"/>
              <a:gd name="connsiteY5" fmla="*/ 581053 h 468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3850" h="4688531">
                <a:moveTo>
                  <a:pt x="0" y="581053"/>
                </a:moveTo>
                <a:lnTo>
                  <a:pt x="858201" y="0"/>
                </a:lnTo>
                <a:lnTo>
                  <a:pt x="6483850" y="8011"/>
                </a:lnTo>
                <a:lnTo>
                  <a:pt x="6483850" y="4688531"/>
                </a:lnTo>
                <a:lnTo>
                  <a:pt x="3130" y="4688531"/>
                </a:lnTo>
                <a:cubicBezTo>
                  <a:pt x="2087" y="3319372"/>
                  <a:pt x="1043" y="1950212"/>
                  <a:pt x="0" y="5810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a:p>
            <a:pPr algn="ctr"/>
            <a:endParaRPr lang="nl-NL" dirty="0">
              <a:solidFill>
                <a:prstClr val="white"/>
              </a:solidFill>
              <a:latin typeface="Aileron Bold"/>
            </a:endParaRPr>
          </a:p>
        </p:txBody>
      </p:sp>
      <p:sp>
        <p:nvSpPr>
          <p:cNvPr id="17" name="Text Placeholder 16"/>
          <p:cNvSpPr>
            <a:spLocks noGrp="1"/>
          </p:cNvSpPr>
          <p:nvPr>
            <p:ph type="body" sz="quarter" idx="13"/>
          </p:nvPr>
        </p:nvSpPr>
        <p:spPr>
          <a:xfrm>
            <a:off x="3581400" y="3236733"/>
            <a:ext cx="4373880" cy="2360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3581400" y="2014691"/>
            <a:ext cx="3374970" cy="957561"/>
          </a:xfrm>
        </p:spPr>
        <p:txBody>
          <a:bodyPr/>
          <a:lstStyle>
            <a:lvl1pPr>
              <a:defRPr cap="all" baseline="0">
                <a:solidFill>
                  <a:schemeClr val="tx2"/>
                </a:solidFill>
              </a:defRPr>
            </a:lvl1pPr>
          </a:lstStyle>
          <a:p>
            <a:r>
              <a:rPr lang="en-US" dirty="0" smtClean="0"/>
              <a:t>TITLE</a:t>
            </a:r>
            <a:endParaRPr lang="en-US" dirty="0"/>
          </a:p>
        </p:txBody>
      </p:sp>
    </p:spTree>
    <p:extLst>
      <p:ext uri="{BB962C8B-B14F-4D97-AF65-F5344CB8AC3E}">
        <p14:creationId xmlns:p14="http://schemas.microsoft.com/office/powerpoint/2010/main" val="17120415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169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18" y="1098083"/>
            <a:ext cx="12018382" cy="6478373"/>
          </a:xfrm>
          <a:prstGeom prst="rect">
            <a:avLst/>
          </a:prstGeom>
        </p:spPr>
      </p:pic>
      <p:sp>
        <p:nvSpPr>
          <p:cNvPr id="2" name="Title 1"/>
          <p:cNvSpPr>
            <a:spLocks noGrp="1"/>
          </p:cNvSpPr>
          <p:nvPr>
            <p:ph type="title"/>
          </p:nvPr>
        </p:nvSpPr>
        <p:spPr>
          <a:xfrm>
            <a:off x="2115534" y="319910"/>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ight Triangle 9"/>
          <p:cNvSpPr/>
          <p:nvPr userDrawn="1"/>
        </p:nvSpPr>
        <p:spPr>
          <a:xfrm flipH="1">
            <a:off x="173618" y="1098084"/>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Triangle 13"/>
          <p:cNvSpPr/>
          <p:nvPr userDrawn="1"/>
        </p:nvSpPr>
        <p:spPr>
          <a:xfrm flipV="1">
            <a:off x="173618" y="1098084"/>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078719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2"/>
        </a:solidFill>
        <a:effectLst/>
      </p:bgPr>
    </p:bg>
    <p:spTree>
      <p:nvGrpSpPr>
        <p:cNvPr id="1" name=""/>
        <p:cNvGrpSpPr/>
        <p:nvPr/>
      </p:nvGrpSpPr>
      <p:grpSpPr>
        <a:xfrm>
          <a:off x="0" y="0"/>
          <a:ext cx="0" cy="0"/>
          <a:chOff x="0" y="0"/>
          <a:chExt cx="0" cy="0"/>
        </a:xfrm>
      </p:grpSpPr>
      <p:pic>
        <p:nvPicPr>
          <p:cNvPr id="14" name="Content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001" y="219918"/>
            <a:ext cx="12018999" cy="8012666"/>
          </a:xfrm>
          <a:prstGeom prst="rect">
            <a:avLst/>
          </a:prstGeom>
        </p:spPr>
      </p:pic>
      <p:sp>
        <p:nvSpPr>
          <p:cNvPr id="2" name="Title 1"/>
          <p:cNvSpPr>
            <a:spLocks noGrp="1"/>
          </p:cNvSpPr>
          <p:nvPr>
            <p:ph type="title"/>
          </p:nvPr>
        </p:nvSpPr>
        <p:spPr>
          <a:xfrm>
            <a:off x="1086834" y="597758"/>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323340" y="2184671"/>
            <a:ext cx="9545320" cy="3528239"/>
          </a:xfrm>
          <a:solidFill>
            <a:srgbClr val="CDEAF7">
              <a:alpha val="50196"/>
            </a:srgb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873601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0" y="219918"/>
            <a:ext cx="12018999" cy="6638082"/>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ontent Placeholder 2"/>
          <p:cNvSpPr>
            <a:spLocks noGrp="1"/>
          </p:cNvSpPr>
          <p:nvPr>
            <p:ph idx="1"/>
          </p:nvPr>
        </p:nvSpPr>
        <p:spPr>
          <a:xfrm>
            <a:off x="1295400" y="2098198"/>
            <a:ext cx="9545320" cy="3528239"/>
          </a:xfrm>
          <a:solidFill>
            <a:srgbClr val="003F79">
              <a:alpha val="38039"/>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1127655" y="344665"/>
            <a:ext cx="10506452" cy="778174"/>
          </a:xfrm>
        </p:spPr>
        <p:txBody>
          <a:bodyPr/>
          <a:lstStyle>
            <a:lvl1pPr>
              <a:defRPr cap="all" baseline="0">
                <a:solidFill>
                  <a:schemeClr val="tx2"/>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6082549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001" y="219918"/>
            <a:ext cx="12018999" cy="6633270"/>
          </a:xfrm>
          <a:prstGeom prst="rect">
            <a:avLst/>
          </a:prstGeom>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295400" y="2098198"/>
            <a:ext cx="9545320" cy="3528239"/>
          </a:xfrm>
          <a:solidFill>
            <a:srgbClr val="5F4329">
              <a:alpha val="34902"/>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1127655" y="344665"/>
            <a:ext cx="10506452" cy="778174"/>
          </a:xfrm>
        </p:spPr>
        <p:txBody>
          <a:bodyPr/>
          <a:lstStyle>
            <a:lvl1pPr>
              <a:defRPr cap="all" baseline="0">
                <a:solidFill>
                  <a:schemeClr val="accent2">
                    <a:lumMod val="50000"/>
                  </a:schemeClr>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4953764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3074" name="Picture 2" descr="https://c1.staticflickr.com/6/5553/14562544106_907b7fdb00_b.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73001" y="219918"/>
            <a:ext cx="12006000" cy="6650786"/>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127655" y="2130854"/>
            <a:ext cx="9545320" cy="3528239"/>
          </a:xfrm>
          <a:solidFill>
            <a:srgbClr val="005B31">
              <a:alpha val="50980"/>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27655" y="344665"/>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1195341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73001" y="219918"/>
            <a:ext cx="12018999" cy="6638082"/>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title"/>
          </p:nvPr>
        </p:nvSpPr>
        <p:spPr>
          <a:xfrm>
            <a:off x="943026" y="380885"/>
            <a:ext cx="1071049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9"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49870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pic>
        <p:nvPicPr>
          <p:cNvPr id="3074" name="Picture 2" descr="https://c1.staticflickr.com/6/5553/14562544106_907b7fdb00_b.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73001" y="219918"/>
            <a:ext cx="12006000" cy="6650786"/>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
          </p:nvPr>
        </p:nvSpPr>
        <p:spPr>
          <a:xfrm>
            <a:off x="1127655" y="2130854"/>
            <a:ext cx="9545320" cy="3528239"/>
          </a:xfrm>
          <a:solidFill>
            <a:srgbClr val="005B31">
              <a:alpha val="50980"/>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1127655" y="344665"/>
            <a:ext cx="10506452"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2572755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7760" y="219918"/>
            <a:ext cx="12034240" cy="6638082"/>
          </a:xfrm>
          <a:prstGeom prst="rect">
            <a:avLst/>
          </a:prstGeom>
        </p:spPr>
      </p:pic>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5014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5776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3065617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Rectangle 3"/>
          <p:cNvSpPr/>
          <p:nvPr userDrawn="1"/>
        </p:nvSpPr>
        <p:spPr>
          <a:xfrm>
            <a:off x="186000" y="219918"/>
            <a:ext cx="12006000" cy="66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78380" y="213360"/>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7300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849916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3620" y="234355"/>
            <a:ext cx="12018381" cy="6638400"/>
          </a:xfrm>
          <a:prstGeom prst="rect">
            <a:avLst/>
          </a:prstGeom>
        </p:spPr>
      </p:pic>
      <p:sp>
        <p:nvSpPr>
          <p:cNvPr id="2" name="Title 1"/>
          <p:cNvSpPr>
            <a:spLocks noGrp="1"/>
          </p:cNvSpPr>
          <p:nvPr>
            <p:ph type="title"/>
          </p:nvPr>
        </p:nvSpPr>
        <p:spPr>
          <a:xfrm>
            <a:off x="1070506" y="415584"/>
            <a:ext cx="10596258" cy="778174"/>
          </a:xfrm>
        </p:spPr>
        <p:txBody>
          <a:bodyPr/>
          <a:lstStyle>
            <a:lvl1pPr>
              <a:defRPr cap="all" baseline="0">
                <a:solidFill>
                  <a:schemeClr val="accent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8149209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5534" y="355277"/>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0" name="Snip Single Corner Rectangle 5"/>
          <p:cNvSpPr/>
          <p:nvPr userDrawn="1"/>
        </p:nvSpPr>
        <p:spPr>
          <a:xfrm flipH="1">
            <a:off x="838200" y="1463040"/>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0779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193040" y="896110"/>
            <a:ext cx="11998960" cy="5953726"/>
          </a:xfrm>
          <a:prstGeom prst="rect">
            <a:avLst/>
          </a:prstGeom>
        </p:spPr>
      </p:pic>
      <p:sp>
        <p:nvSpPr>
          <p:cNvPr id="10"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93040" y="888489"/>
            <a:ext cx="588998" cy="58475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93040" y="888490"/>
            <a:ext cx="588998" cy="584753"/>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688216" y="207026"/>
            <a:ext cx="10488042" cy="778174"/>
          </a:xfrm>
        </p:spPr>
        <p:txBody>
          <a:bodyPr/>
          <a:lstStyle>
            <a:lvl1pPr>
              <a:defRPr cap="all" baseline="0">
                <a:solidFill>
                  <a:schemeClr val="accent4"/>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55926011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8126"/>
            <a:ext cx="12192000" cy="6901313"/>
          </a:xfrm>
          <a:prstGeom prst="rect">
            <a:avLst/>
          </a:prstGeom>
        </p:spPr>
      </p:pic>
      <p:sp>
        <p:nvSpPr>
          <p:cNvPr id="2" name="Title 1"/>
          <p:cNvSpPr>
            <a:spLocks noGrp="1"/>
          </p:cNvSpPr>
          <p:nvPr>
            <p:ph type="title"/>
          </p:nvPr>
        </p:nvSpPr>
        <p:spPr>
          <a:xfrm>
            <a:off x="1974422" y="230149"/>
            <a:ext cx="10320306" cy="778174"/>
          </a:xfrm>
        </p:spPr>
        <p:txBody>
          <a:bodyPr/>
          <a:lstStyle>
            <a:lvl1pPr>
              <a:defRPr cap="all" baseline="0">
                <a:solidFill>
                  <a:schemeClr val="bg1"/>
                </a:solidFill>
                <a:latin typeface="Aileron Bold" panose="00000800000000000000" pitchFamily="50" charset="0"/>
              </a:defRPr>
            </a:lvl1pPr>
          </a:lstStyle>
          <a:p>
            <a:r>
              <a:rPr lang="en-US" smtClean="0"/>
              <a:t>Click to edit Master title style</a:t>
            </a:r>
            <a:endParaRPr lang="en-US" dirty="0"/>
          </a:p>
        </p:txBody>
      </p:sp>
      <p:sp>
        <p:nvSpPr>
          <p:cNvPr id="10" name="Snip Single Corner Rectangle 5"/>
          <p:cNvSpPr/>
          <p:nvPr userDrawn="1"/>
        </p:nvSpPr>
        <p:spPr>
          <a:xfrm flipH="1">
            <a:off x="838200" y="904241"/>
            <a:ext cx="11150600" cy="65430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rgbClr val="F2F2F2">
              <a:alpha val="50980"/>
            </a:srgb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613967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grpSp>
        <p:nvGrpSpPr>
          <p:cNvPr id="14" name="Group 13"/>
          <p:cNvGrpSpPr/>
          <p:nvPr userDrawn="1"/>
        </p:nvGrpSpPr>
        <p:grpSpPr>
          <a:xfrm>
            <a:off x="4771936" y="3451859"/>
            <a:ext cx="6932384" cy="3269616"/>
            <a:chOff x="1259632" y="3284984"/>
            <a:chExt cx="7488832" cy="3312368"/>
          </a:xfrm>
        </p:grpSpPr>
        <p:sp>
          <p:nvSpPr>
            <p:cNvPr id="15" name="L-Shape 5"/>
            <p:cNvSpPr/>
            <p:nvPr/>
          </p:nvSpPr>
          <p:spPr>
            <a:xfrm flipH="1">
              <a:off x="1259632" y="3284984"/>
              <a:ext cx="7390050" cy="3232022"/>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rgbClr val="8DC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8532440" y="6381328"/>
              <a:ext cx="216024" cy="216024"/>
            </a:xfrm>
            <a:prstGeom prst="ellipse">
              <a:avLst/>
            </a:prstGeom>
            <a:solidFill>
              <a:srgbClr val="FB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grpSp>
    </p:spTree>
    <p:extLst>
      <p:ext uri="{BB962C8B-B14F-4D97-AF65-F5344CB8AC3E}">
        <p14:creationId xmlns:p14="http://schemas.microsoft.com/office/powerpoint/2010/main" val="427725045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29467" y="6463505"/>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4" name="Snip Single Corner Rectangle 5"/>
          <p:cNvSpPr/>
          <p:nvPr userDrawn="1"/>
        </p:nvSpPr>
        <p:spPr>
          <a:xfrm flipH="1">
            <a:off x="838200" y="1480863"/>
            <a:ext cx="11150600" cy="5984240"/>
          </a:xfrm>
          <a:custGeom>
            <a:avLst/>
            <a:gdLst>
              <a:gd name="f0" fmla="val 10800000"/>
              <a:gd name="f1" fmla="val 5400000"/>
              <a:gd name="f2" fmla="val 180"/>
              <a:gd name="f3" fmla="val w"/>
              <a:gd name="f4" fmla="val h"/>
              <a:gd name="f5" fmla="val 0"/>
              <a:gd name="f6" fmla="val 6964982"/>
              <a:gd name="f7" fmla="val 7350943"/>
              <a:gd name="f8" fmla="val 1276350"/>
              <a:gd name="f9" fmla="val 6112870"/>
              <a:gd name="f10" fmla="val 852112"/>
              <a:gd name="f11" fmla="val 5112568"/>
              <a:gd name="f12" fmla="+- 0 0 -90"/>
              <a:gd name="f13" fmla="*/ f3 1 6964982"/>
              <a:gd name="f14" fmla="*/ f4 1 7350943"/>
              <a:gd name="f15" fmla="+- f7 0 f5"/>
              <a:gd name="f16" fmla="+- f6 0 f5"/>
              <a:gd name="f17" fmla="*/ f12 f0 1"/>
              <a:gd name="f18" fmla="*/ f16 1 6964982"/>
              <a:gd name="f19" fmla="*/ f15 1 7350943"/>
              <a:gd name="f20" fmla="*/ 1276350 f16 1"/>
              <a:gd name="f21" fmla="*/ 0 f15 1"/>
              <a:gd name="f22" fmla="*/ 6112870 f16 1"/>
              <a:gd name="f23" fmla="*/ 6964982 f16 1"/>
              <a:gd name="f24" fmla="*/ 852112 f15 1"/>
              <a:gd name="f25" fmla="*/ 5112568 f15 1"/>
              <a:gd name="f26" fmla="*/ 0 f16 1"/>
              <a:gd name="f27" fmla="*/ 7350943 f15 1"/>
              <a:gd name="f28" fmla="*/ f17 1 f2"/>
              <a:gd name="f29" fmla="*/ f20 1 6964982"/>
              <a:gd name="f30" fmla="*/ f21 1 7350943"/>
              <a:gd name="f31" fmla="*/ f22 1 6964982"/>
              <a:gd name="f32" fmla="*/ f23 1 6964982"/>
              <a:gd name="f33" fmla="*/ f24 1 7350943"/>
              <a:gd name="f34" fmla="*/ f25 1 7350943"/>
              <a:gd name="f35" fmla="*/ f26 1 6964982"/>
              <a:gd name="f36" fmla="*/ f27 1 7350943"/>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9"/>
              </a:cxn>
              <a:cxn ang="f41">
                <a:pos x="f60" y="f61"/>
              </a:cxn>
              <a:cxn ang="f41">
                <a:pos x="f54" y="f55"/>
              </a:cxn>
            </a:cxnLst>
            <a:rect l="f50" t="f53" r="f51" b="f52"/>
            <a:pathLst>
              <a:path w="6964982" h="7350943">
                <a:moveTo>
                  <a:pt x="f8" y="f5"/>
                </a:moveTo>
                <a:lnTo>
                  <a:pt x="f9" y="f5"/>
                </a:lnTo>
                <a:lnTo>
                  <a:pt x="f6" y="f10"/>
                </a:lnTo>
                <a:lnTo>
                  <a:pt x="f6" y="f11"/>
                </a:lnTo>
                <a:lnTo>
                  <a:pt x="f5" y="f7"/>
                </a:lnTo>
                <a:lnTo>
                  <a:pt x="f8" y="f5"/>
                </a:lnTo>
                <a:close/>
              </a:path>
            </a:pathLst>
          </a:custGeom>
          <a:solidFill>
            <a:schemeClr val="tx2">
              <a:alpha val="50980"/>
            </a:schemeClr>
          </a:solidFill>
          <a:ln>
            <a:no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nl-NL" sz="8000" dirty="0">
              <a:solidFill>
                <a:srgbClr val="B7DEE8"/>
              </a:solidFill>
              <a:latin typeface="Aileron Bold"/>
            </a:endParaRPr>
          </a:p>
        </p:txBody>
      </p:sp>
      <p:sp>
        <p:nvSpPr>
          <p:cNvPr id="3" name="Content Placeholder 2"/>
          <p:cNvSpPr>
            <a:spLocks noGrp="1"/>
          </p:cNvSpPr>
          <p:nvPr>
            <p:ph idx="1"/>
          </p:nvPr>
        </p:nvSpPr>
        <p:spPr>
          <a:xfrm>
            <a:off x="1269655" y="2088682"/>
            <a:ext cx="9571065" cy="3537755"/>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155186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4"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280" cy="6858000"/>
          </a:xfrm>
          <a:prstGeom prst="rect">
            <a:avLst/>
          </a:prstGeom>
        </p:spPr>
      </p:pic>
      <p:sp>
        <p:nvSpPr>
          <p:cNvPr id="2" name="Title 1"/>
          <p:cNvSpPr>
            <a:spLocks noGrp="1"/>
          </p:cNvSpPr>
          <p:nvPr>
            <p:ph type="title"/>
          </p:nvPr>
        </p:nvSpPr>
        <p:spPr>
          <a:xfrm>
            <a:off x="2111427" y="364801"/>
            <a:ext cx="9392920" cy="778174"/>
          </a:xfrm>
        </p:spPr>
        <p:txBody>
          <a:bodyPr/>
          <a:lstStyle>
            <a:lvl1pPr>
              <a:defRPr>
                <a:solidFill>
                  <a:schemeClr val="tx2"/>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L-Shape 5"/>
          <p:cNvSpPr/>
          <p:nvPr/>
        </p:nvSpPr>
        <p:spPr>
          <a:xfrm flipH="1">
            <a:off x="1295400" y="3441699"/>
            <a:ext cx="10734040" cy="3190307"/>
          </a:xfrm>
          <a:custGeom>
            <a:avLst/>
            <a:gdLst>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4202247 w 4202247"/>
              <a:gd name="connsiteY4" fmla="*/ 2520280 h 2520280"/>
              <a:gd name="connsiteX5" fmla="*/ 0 w 4202247"/>
              <a:gd name="connsiteY5" fmla="*/ 2520280 h 2520280"/>
              <a:gd name="connsiteX6" fmla="*/ 0 w 4202247"/>
              <a:gd name="connsiteY6" fmla="*/ 0 h 2520280"/>
              <a:gd name="connsiteX0" fmla="*/ 0 w 4202247"/>
              <a:gd name="connsiteY0" fmla="*/ 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5" fmla="*/ 0 w 4202247"/>
              <a:gd name="connsiteY5" fmla="*/ 0 h 2520280"/>
              <a:gd name="connsiteX0" fmla="*/ 0 w 4202247"/>
              <a:gd name="connsiteY0" fmla="*/ 2520280 h 2520280"/>
              <a:gd name="connsiteX1" fmla="*/ 1260140 w 4202247"/>
              <a:gd name="connsiteY1" fmla="*/ 0 h 2520280"/>
              <a:gd name="connsiteX2" fmla="*/ 1260140 w 4202247"/>
              <a:gd name="connsiteY2" fmla="*/ 1289174 h 2520280"/>
              <a:gd name="connsiteX3" fmla="*/ 4202247 w 4202247"/>
              <a:gd name="connsiteY3" fmla="*/ 1289174 h 2520280"/>
              <a:gd name="connsiteX4" fmla="*/ 0 w 4202247"/>
              <a:gd name="connsiteY4" fmla="*/ 2520280 h 2520280"/>
              <a:gd name="connsiteX0" fmla="*/ 0 w 3313499"/>
              <a:gd name="connsiteY0" fmla="*/ 1867137 h 1867137"/>
              <a:gd name="connsiteX1" fmla="*/ 371392 w 3313499"/>
              <a:gd name="connsiteY1" fmla="*/ 0 h 1867137"/>
              <a:gd name="connsiteX2" fmla="*/ 371392 w 3313499"/>
              <a:gd name="connsiteY2" fmla="*/ 1289174 h 1867137"/>
              <a:gd name="connsiteX3" fmla="*/ 3313499 w 3313499"/>
              <a:gd name="connsiteY3" fmla="*/ 1289174 h 1867137"/>
              <a:gd name="connsiteX4" fmla="*/ 0 w 3313499"/>
              <a:gd name="connsiteY4" fmla="*/ 1867137 h 186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499" h="1867137">
                <a:moveTo>
                  <a:pt x="0" y="1867137"/>
                </a:moveTo>
                <a:lnTo>
                  <a:pt x="371392" y="0"/>
                </a:lnTo>
                <a:lnTo>
                  <a:pt x="371392" y="1289174"/>
                </a:lnTo>
                <a:lnTo>
                  <a:pt x="3313499" y="1289174"/>
                </a:lnTo>
                <a:lnTo>
                  <a:pt x="0" y="18671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Tree>
    <p:extLst>
      <p:ext uri="{BB962C8B-B14F-4D97-AF65-F5344CB8AC3E}">
        <p14:creationId xmlns:p14="http://schemas.microsoft.com/office/powerpoint/2010/main" val="290016989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1_Title and Content">
    <p:bg>
      <p:bgRef idx="1001">
        <a:schemeClr val="bg1"/>
      </p:bgRef>
    </p:bg>
    <p:spTree>
      <p:nvGrpSpPr>
        <p:cNvPr id="1" name=""/>
        <p:cNvGrpSpPr/>
        <p:nvPr/>
      </p:nvGrpSpPr>
      <p:grpSpPr>
        <a:xfrm>
          <a:off x="0" y="0"/>
          <a:ext cx="0" cy="0"/>
          <a:chOff x="0" y="0"/>
          <a:chExt cx="0" cy="0"/>
        </a:xfrm>
      </p:grpSpPr>
      <p:sp>
        <p:nvSpPr>
          <p:cNvPr id="4" name="Snip Single Corner Rectangle 3"/>
          <p:cNvSpPr/>
          <p:nvPr userDrawn="1"/>
        </p:nvSpPr>
        <p:spPr>
          <a:xfrm flipH="1">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943026" y="380885"/>
            <a:ext cx="1071049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5" name="Right Triangle 4"/>
          <p:cNvSpPr/>
          <p:nvPr userDrawn="1"/>
        </p:nvSpPr>
        <p:spPr>
          <a:xfrm flipH="1">
            <a:off x="17300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9151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73001" y="219918"/>
            <a:ext cx="12018999" cy="6638082"/>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5" name="Right Triangle 14"/>
          <p:cNvSpPr/>
          <p:nvPr userDrawn="1"/>
        </p:nvSpPr>
        <p:spPr>
          <a:xfrm flipH="1">
            <a:off x="173001" y="219918"/>
            <a:ext cx="588998" cy="58475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Triangle 15"/>
          <p:cNvSpPr/>
          <p:nvPr userDrawn="1"/>
        </p:nvSpPr>
        <p:spPr>
          <a:xfrm flipV="1">
            <a:off x="173001" y="219918"/>
            <a:ext cx="588998" cy="58475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title"/>
          </p:nvPr>
        </p:nvSpPr>
        <p:spPr>
          <a:xfrm>
            <a:off x="943026" y="380885"/>
            <a:ext cx="1071049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9"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578984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185195" y="219919"/>
            <a:ext cx="12006805" cy="6638081"/>
          </a:xfrm>
          <a:prstGeom prst="snip1Rect">
            <a:avLst>
              <a:gd name="adj" fmla="val 86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6" name="Oval 15"/>
          <p:cNvSpPr/>
          <p:nvPr/>
        </p:nvSpPr>
        <p:spPr>
          <a:xfrm>
            <a:off x="11852617" y="6475080"/>
            <a:ext cx="199973" cy="213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5" name="Right Triangle 4"/>
          <p:cNvSpPr/>
          <p:nvPr userDrawn="1"/>
        </p:nvSpPr>
        <p:spPr>
          <a:xfrm>
            <a:off x="11616548" y="219919"/>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92488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9_Title and Content">
    <p:bg>
      <p:bgRef idx="1001">
        <a:schemeClr val="bg1"/>
      </p:bgRef>
    </p:bg>
    <p:spTree>
      <p:nvGrpSpPr>
        <p:cNvPr id="1" name=""/>
        <p:cNvGrpSpPr/>
        <p:nvPr/>
      </p:nvGrpSpPr>
      <p:grpSpPr>
        <a:xfrm>
          <a:off x="0" y="0"/>
          <a:ext cx="0" cy="0"/>
          <a:chOff x="0" y="0"/>
          <a:chExt cx="0" cy="0"/>
        </a:xfrm>
      </p:grpSpPr>
      <p:sp>
        <p:nvSpPr>
          <p:cNvPr id="14" name="Snip Single Corner Rectangle 13"/>
          <p:cNvSpPr/>
          <p:nvPr userDrawn="1"/>
        </p:nvSpPr>
        <p:spPr>
          <a:xfrm>
            <a:off x="-75438" y="219919"/>
            <a:ext cx="12006805" cy="6638081"/>
          </a:xfrm>
          <a:prstGeom prst="snip1Rect">
            <a:avLst>
              <a:gd name="adj" fmla="val 8646"/>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55346" y="415585"/>
            <a:ext cx="10639373" cy="778174"/>
          </a:xfrm>
        </p:spPr>
        <p:txBody>
          <a:bodyPr/>
          <a:lstStyle>
            <a:lvl1pPr>
              <a:defRPr cap="all" baseline="0">
                <a:solidFill>
                  <a:schemeClr val="bg1"/>
                </a:solidFill>
                <a:latin typeface="+mj-lt"/>
              </a:defRPr>
            </a:lvl1pPr>
          </a:lstStyle>
          <a:p>
            <a:r>
              <a:rPr lang="en-US" smtClean="0"/>
              <a:t>Click to edit Master title style</a:t>
            </a:r>
            <a:endParaRPr lang="en-US" dirty="0"/>
          </a:p>
        </p:txBody>
      </p:sp>
      <p:sp>
        <p:nvSpPr>
          <p:cNvPr id="5" name="Right Triangle 4"/>
          <p:cNvSpPr/>
          <p:nvPr userDrawn="1"/>
        </p:nvSpPr>
        <p:spPr>
          <a:xfrm>
            <a:off x="11353800" y="219919"/>
            <a:ext cx="588998" cy="58475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107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493"/>
            <a:ext cx="12192000" cy="7516611"/>
          </a:xfrm>
          <a:prstGeom prst="rect">
            <a:avLst/>
          </a:prstGeom>
        </p:spPr>
      </p:pic>
      <p:sp>
        <p:nvSpPr>
          <p:cNvPr id="2" name="Title 1"/>
          <p:cNvSpPr>
            <a:spLocks noGrp="1"/>
          </p:cNvSpPr>
          <p:nvPr>
            <p:ph type="title"/>
          </p:nvPr>
        </p:nvSpPr>
        <p:spPr>
          <a:xfrm>
            <a:off x="762000" y="727923"/>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a:solidFill>
            <a:srgbClr val="003F79">
              <a:alpha val="50196"/>
            </a:srgbClr>
          </a:solidFill>
        </p:spPr>
        <p:txBody>
          <a:bodyPr/>
          <a:lstStyle>
            <a:lvl1pPr>
              <a:defRPr sz="2400">
                <a:solidFill>
                  <a:schemeClr val="bg1"/>
                </a:solidFill>
                <a:latin typeface="+mj-lt"/>
              </a:defRPr>
            </a:lvl1pPr>
            <a:lvl2pPr>
              <a:defRPr>
                <a:solidFill>
                  <a:schemeClr val="bg1"/>
                </a:solidFill>
                <a:latin typeface="Aileron Light" panose="00000400000000000000" pitchFamily="50" charset="0"/>
              </a:defRPr>
            </a:lvl2pPr>
            <a:lvl3pPr>
              <a:defRPr>
                <a:solidFill>
                  <a:schemeClr val="bg1"/>
                </a:solidFill>
                <a:latin typeface="Aileron Light" panose="00000400000000000000" pitchFamily="50" charset="0"/>
              </a:defRPr>
            </a:lvl3pPr>
            <a:lvl4pPr>
              <a:defRPr>
                <a:solidFill>
                  <a:schemeClr val="bg1"/>
                </a:solidFill>
                <a:latin typeface="Aileron Light" panose="00000400000000000000" pitchFamily="50" charset="0"/>
              </a:defRPr>
            </a:lvl4pPr>
            <a:lvl5pPr>
              <a:defRPr>
                <a:solidFill>
                  <a:schemeClr val="bg1"/>
                </a:solidFill>
                <a:latin typeface="Aileron Light" panose="00000400000000000000"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9"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15812616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7088" y="658004"/>
            <a:ext cx="10515600" cy="1325563"/>
          </a:xfrm>
        </p:spPr>
        <p:txBody>
          <a:bodyPr/>
          <a:lstStyle>
            <a:lvl1pPr>
              <a:defRPr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a:solidFill>
            <a:schemeClr val="accent3"/>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solidFill>
            <a:schemeClr val="accent3">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solidFill>
            <a:schemeClr val="accent2"/>
          </a:solidFill>
        </p:spPr>
        <p:txBody>
          <a:bodyPr anchor="b"/>
          <a:lstStyle>
            <a:lvl1pPr marL="0" indent="0" algn="ctr">
              <a:lnSpc>
                <a:spcPct val="200000"/>
              </a:lnSpc>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solidFill>
            <a:schemeClr val="accent2">
              <a:lumMod val="40000"/>
              <a:lumOff val="60000"/>
            </a:schemeClr>
          </a:solidFill>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10" name="Rectangle 3"/>
          <p:cNvSpPr/>
          <p:nvPr userDrawn="1"/>
        </p:nvSpPr>
        <p:spPr>
          <a:xfrm>
            <a:off x="-10160" y="-20320"/>
            <a:ext cx="1835696" cy="980728"/>
          </a:xfrm>
          <a:custGeom>
            <a:avLst/>
            <a:gdLst>
              <a:gd name="connsiteX0" fmla="*/ 0 w 1835696"/>
              <a:gd name="connsiteY0" fmla="*/ 0 h 980728"/>
              <a:gd name="connsiteX1" fmla="*/ 1835696 w 1835696"/>
              <a:gd name="connsiteY1" fmla="*/ 0 h 980728"/>
              <a:gd name="connsiteX2" fmla="*/ 1835696 w 1835696"/>
              <a:gd name="connsiteY2" fmla="*/ 980728 h 980728"/>
              <a:gd name="connsiteX3" fmla="*/ 0 w 1835696"/>
              <a:gd name="connsiteY3" fmla="*/ 980728 h 980728"/>
              <a:gd name="connsiteX4" fmla="*/ 0 w 1835696"/>
              <a:gd name="connsiteY4" fmla="*/ 0 h 980728"/>
              <a:gd name="connsiteX0" fmla="*/ 0 w 1835696"/>
              <a:gd name="connsiteY0" fmla="*/ 0 h 980728"/>
              <a:gd name="connsiteX1" fmla="*/ 1835696 w 1835696"/>
              <a:gd name="connsiteY1" fmla="*/ 0 h 980728"/>
              <a:gd name="connsiteX2" fmla="*/ 1835696 w 1835696"/>
              <a:gd name="connsiteY2" fmla="*/ 980728 h 980728"/>
              <a:gd name="connsiteX3" fmla="*/ 1468582 w 1835696"/>
              <a:gd name="connsiteY3" fmla="*/ 979055 h 980728"/>
              <a:gd name="connsiteX4" fmla="*/ 0 w 1835696"/>
              <a:gd name="connsiteY4" fmla="*/ 980728 h 980728"/>
              <a:gd name="connsiteX5" fmla="*/ 0 w 1835696"/>
              <a:gd name="connsiteY5" fmla="*/ 0 h 980728"/>
              <a:gd name="connsiteX0" fmla="*/ 0 w 1835696"/>
              <a:gd name="connsiteY0" fmla="*/ 0 h 980728"/>
              <a:gd name="connsiteX1" fmla="*/ 1835696 w 1835696"/>
              <a:gd name="connsiteY1" fmla="*/ 0 h 980728"/>
              <a:gd name="connsiteX2" fmla="*/ 1828800 w 1835696"/>
              <a:gd name="connsiteY2" fmla="*/ 692727 h 980728"/>
              <a:gd name="connsiteX3" fmla="*/ 1835696 w 1835696"/>
              <a:gd name="connsiteY3" fmla="*/ 980728 h 980728"/>
              <a:gd name="connsiteX4" fmla="*/ 1468582 w 1835696"/>
              <a:gd name="connsiteY4" fmla="*/ 979055 h 980728"/>
              <a:gd name="connsiteX5" fmla="*/ 0 w 1835696"/>
              <a:gd name="connsiteY5" fmla="*/ 980728 h 980728"/>
              <a:gd name="connsiteX6" fmla="*/ 0 w 1835696"/>
              <a:gd name="connsiteY6" fmla="*/ 0 h 980728"/>
              <a:gd name="connsiteX0" fmla="*/ 0 w 1835696"/>
              <a:gd name="connsiteY0" fmla="*/ 0 h 980728"/>
              <a:gd name="connsiteX1" fmla="*/ 1835696 w 1835696"/>
              <a:gd name="connsiteY1" fmla="*/ 0 h 980728"/>
              <a:gd name="connsiteX2" fmla="*/ 1828800 w 1835696"/>
              <a:gd name="connsiteY2" fmla="*/ 692727 h 980728"/>
              <a:gd name="connsiteX3" fmla="*/ 1468582 w 1835696"/>
              <a:gd name="connsiteY3" fmla="*/ 979055 h 980728"/>
              <a:gd name="connsiteX4" fmla="*/ 0 w 1835696"/>
              <a:gd name="connsiteY4" fmla="*/ 980728 h 980728"/>
              <a:gd name="connsiteX5" fmla="*/ 0 w 1835696"/>
              <a:gd name="connsiteY5" fmla="*/ 0 h 9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696" h="980728">
                <a:moveTo>
                  <a:pt x="0" y="0"/>
                </a:moveTo>
                <a:lnTo>
                  <a:pt x="1835696" y="0"/>
                </a:lnTo>
                <a:cubicBezTo>
                  <a:pt x="1833397" y="230909"/>
                  <a:pt x="1831099" y="461818"/>
                  <a:pt x="1828800" y="692727"/>
                </a:cubicBezTo>
                <a:lnTo>
                  <a:pt x="1468582" y="979055"/>
                </a:lnTo>
                <a:lnTo>
                  <a:pt x="0" y="980728"/>
                </a:lnTo>
                <a:lnTo>
                  <a:pt x="0"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ileron Bold"/>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838" y="216218"/>
            <a:ext cx="1276020" cy="516909"/>
          </a:xfrm>
          <a:prstGeom prst="rect">
            <a:avLst/>
          </a:prstGeom>
        </p:spPr>
      </p:pic>
    </p:spTree>
    <p:extLst>
      <p:ext uri="{BB962C8B-B14F-4D97-AF65-F5344CB8AC3E}">
        <p14:creationId xmlns:p14="http://schemas.microsoft.com/office/powerpoint/2010/main" val="269990405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4921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459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37119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9669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0751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96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7760" y="219918"/>
            <a:ext cx="12034240" cy="6638082"/>
          </a:xfrm>
          <a:prstGeom prst="rect">
            <a:avLst/>
          </a:prstGeom>
        </p:spPr>
      </p:pic>
      <p:sp>
        <p:nvSpPr>
          <p:cNvPr id="2" name="Title 1"/>
          <p:cNvSpPr>
            <a:spLocks noGrp="1"/>
          </p:cNvSpPr>
          <p:nvPr>
            <p:ph type="title"/>
          </p:nvPr>
        </p:nvSpPr>
        <p:spPr>
          <a:xfrm>
            <a:off x="983666" y="380885"/>
            <a:ext cx="10446333" cy="778174"/>
          </a:xfrm>
        </p:spPr>
        <p:txBody>
          <a:bodyPr/>
          <a:lstStyle>
            <a:lvl1pPr>
              <a:defRPr cap="all" baseline="0">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1295400" y="2098198"/>
            <a:ext cx="9545320" cy="35282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12" name="Footer Placeholder 11"/>
          <p:cNvSpPr>
            <a:spLocks noGrp="1"/>
          </p:cNvSpPr>
          <p:nvPr>
            <p:ph type="ftr" sz="quarter" idx="11"/>
          </p:nvPr>
        </p:nvSpPr>
        <p:spPr/>
        <p:txBody>
          <a:bodyPr/>
          <a:lstStyle/>
          <a:p>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
        <p:nvSpPr>
          <p:cNvPr id="5" name="Right Triangle 4"/>
          <p:cNvSpPr/>
          <p:nvPr userDrawn="1"/>
        </p:nvSpPr>
        <p:spPr>
          <a:xfrm flipH="1">
            <a:off x="150141" y="219918"/>
            <a:ext cx="588998" cy="58475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p:cNvSpPr/>
          <p:nvPr userDrawn="1"/>
        </p:nvSpPr>
        <p:spPr>
          <a:xfrm rot="10800000" flipH="1">
            <a:off x="157761" y="213360"/>
            <a:ext cx="588998" cy="58475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7140665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18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294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573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1069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55BC9-E1E2-4812-8BB0-6853852D71BB}"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29307-6AF1-47E0-86EC-808A22D28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024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TextBox 7"/>
          <p:cNvSpPr txBox="1"/>
          <p:nvPr/>
        </p:nvSpPr>
        <p:spPr>
          <a:xfrm>
            <a:off x="1449238" y="1316265"/>
            <a:ext cx="9230264" cy="5196166"/>
          </a:xfrm>
          <a:prstGeom prst="rect">
            <a:avLst/>
          </a:prstGeom>
          <a:noFill/>
          <a:ln w="28575">
            <a:solidFill>
              <a:srgbClr val="00B050"/>
            </a:solidFill>
          </a:ln>
        </p:spPr>
        <p:txBody>
          <a:bodyPr wrap="square" rtlCol="0">
            <a:spAutoFit/>
          </a:bodyPr>
          <a:lstStyle/>
          <a:p>
            <a:pPr marL="342900" indent="-342900">
              <a:lnSpc>
                <a:spcPct val="150000"/>
              </a:lnSpc>
              <a:buFontTx/>
              <a:buAutoNum type="arabicParenR"/>
            </a:pPr>
            <a:r>
              <a:rPr lang="en-GB" sz="2800" dirty="0" smtClean="0">
                <a:solidFill>
                  <a:schemeClr val="accent4">
                    <a:lumMod val="90000"/>
                    <a:lumOff val="10000"/>
                  </a:schemeClr>
                </a:solidFill>
                <a:latin typeface="Calibri" panose="020F0502020204030204" pitchFamily="34" charset="0"/>
                <a:cs typeface="Calibri" panose="020F0502020204030204" pitchFamily="34" charset="0"/>
              </a:rPr>
              <a:t>Address </a:t>
            </a:r>
            <a:r>
              <a:rPr lang="en-GB" sz="2800" dirty="0">
                <a:solidFill>
                  <a:schemeClr val="accent4">
                    <a:lumMod val="90000"/>
                    <a:lumOff val="10000"/>
                  </a:schemeClr>
                </a:solidFill>
                <a:latin typeface="Calibri" panose="020F0502020204030204" pitchFamily="34" charset="0"/>
                <a:cs typeface="Calibri" panose="020F0502020204030204" pitchFamily="34" charset="0"/>
              </a:rPr>
              <a:t>societal changes</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Be informed by design and scale</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Result in biodiversity net-gain &amp; ecosystem integrity</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Be economic viable</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Be based on inclusive governance processes</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Balance equitable trade-offs</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Be managed adaptively</a:t>
            </a:r>
          </a:p>
          <a:p>
            <a:pPr marL="342900" indent="-342900">
              <a:lnSpc>
                <a:spcPct val="150000"/>
              </a:lnSpc>
              <a:buFontTx/>
              <a:buAutoNum type="arabicParenR"/>
            </a:pPr>
            <a:r>
              <a:rPr lang="en-GB" sz="2800" dirty="0">
                <a:solidFill>
                  <a:schemeClr val="accent4">
                    <a:lumMod val="90000"/>
                    <a:lumOff val="10000"/>
                  </a:schemeClr>
                </a:solidFill>
                <a:latin typeface="Calibri" panose="020F0502020204030204" pitchFamily="34" charset="0"/>
                <a:cs typeface="Calibri" panose="020F0502020204030204" pitchFamily="34" charset="0"/>
              </a:rPr>
              <a:t>Be mainstreamed in policy frameworks</a:t>
            </a:r>
          </a:p>
        </p:txBody>
      </p:sp>
      <p:sp>
        <p:nvSpPr>
          <p:cNvPr id="2" name="Rectangle 1"/>
          <p:cNvSpPr/>
          <p:nvPr/>
        </p:nvSpPr>
        <p:spPr>
          <a:xfrm>
            <a:off x="1992702" y="120618"/>
            <a:ext cx="9635706" cy="954107"/>
          </a:xfrm>
          <a:prstGeom prst="rect">
            <a:avLst/>
          </a:prstGeom>
        </p:spPr>
        <p:txBody>
          <a:bodyPr wrap="square">
            <a:spAutoFit/>
          </a:bodyPr>
          <a:lstStyle/>
          <a:p>
            <a:r>
              <a:rPr lang="en-GB" sz="2800" b="1" dirty="0" smtClean="0">
                <a:solidFill>
                  <a:srgbClr val="002060"/>
                </a:solidFill>
                <a:latin typeface="Calibri" panose="020F0502020204030204" pitchFamily="34" charset="0"/>
                <a:cs typeface="Calibri" panose="020F0502020204030204" pitchFamily="34" charset="0"/>
              </a:rPr>
              <a:t>The IUCN standard for </a:t>
            </a:r>
            <a:r>
              <a:rPr lang="en-US" sz="2800" b="1" dirty="0" err="1" smtClean="0">
                <a:solidFill>
                  <a:srgbClr val="002060"/>
                </a:solidFill>
              </a:rPr>
              <a:t>NbS</a:t>
            </a:r>
            <a:r>
              <a:rPr lang="en-US" sz="2800" b="1" dirty="0" smtClean="0">
                <a:solidFill>
                  <a:srgbClr val="002060"/>
                </a:solidFill>
              </a:rPr>
              <a:t> </a:t>
            </a:r>
            <a:r>
              <a:rPr lang="en-GB" sz="2800" b="1" dirty="0" smtClean="0">
                <a:solidFill>
                  <a:srgbClr val="002060"/>
                </a:solidFill>
                <a:latin typeface="Calibri" panose="020F0502020204030204" pitchFamily="34" charset="0"/>
                <a:cs typeface="Calibri" panose="020F0502020204030204" pitchFamily="34" charset="0"/>
              </a:rPr>
              <a:t>(2020) lists 8 interrelated criteria </a:t>
            </a:r>
            <a:r>
              <a:rPr lang="en-US" sz="2800" b="1" dirty="0" smtClean="0">
                <a:solidFill>
                  <a:srgbClr val="002060"/>
                </a:solidFill>
                <a:latin typeface="Calibri" panose="020F0502020204030204" pitchFamily="34" charset="0"/>
                <a:cs typeface="Calibri" panose="020F0502020204030204" pitchFamily="34" charset="0"/>
              </a:rPr>
              <a:t>providing guidance on how to design effective </a:t>
            </a:r>
            <a:r>
              <a:rPr lang="en-US" sz="2800" b="1" dirty="0" err="1" smtClean="0">
                <a:solidFill>
                  <a:srgbClr val="002060"/>
                </a:solidFill>
                <a:latin typeface="Calibri" panose="020F0502020204030204" pitchFamily="34" charset="0"/>
                <a:cs typeface="Calibri" panose="020F0502020204030204" pitchFamily="34" charset="0"/>
              </a:rPr>
              <a:t>NbS</a:t>
            </a:r>
            <a:r>
              <a:rPr lang="en-US" sz="2800" b="1" dirty="0" smtClean="0">
                <a:solidFill>
                  <a:srgbClr val="002060"/>
                </a:solidFill>
                <a:latin typeface="Calibri" panose="020F0502020204030204" pitchFamily="34" charset="0"/>
                <a:cs typeface="Calibri" panose="020F0502020204030204" pitchFamily="34" charset="0"/>
              </a:rPr>
              <a:t> projects. </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3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854679" y="291058"/>
            <a:ext cx="8928339" cy="646331"/>
          </a:xfrm>
          <a:prstGeom prst="rect">
            <a:avLst/>
          </a:prstGeom>
          <a:noFill/>
        </p:spPr>
        <p:txBody>
          <a:bodyPr wrap="square" rtlCol="0">
            <a:spAutoFit/>
          </a:bodyPr>
          <a:lstStyle/>
          <a:p>
            <a:r>
              <a:rPr lang="en-US" sz="3600" b="1" dirty="0" smtClean="0">
                <a:solidFill>
                  <a:srgbClr val="002060"/>
                </a:solidFill>
                <a:latin typeface="HelveticaNeue"/>
              </a:rPr>
              <a:t>UNEA resolution (2022) defines </a:t>
            </a:r>
            <a:r>
              <a:rPr lang="en-US" sz="3600" b="1" dirty="0" err="1" smtClean="0">
                <a:solidFill>
                  <a:srgbClr val="002060"/>
                </a:solidFill>
                <a:latin typeface="HelveticaNeue"/>
              </a:rPr>
              <a:t>NbS</a:t>
            </a:r>
            <a:r>
              <a:rPr lang="en-US" sz="3600" b="1" dirty="0" smtClean="0">
                <a:solidFill>
                  <a:srgbClr val="002060"/>
                </a:solidFill>
                <a:latin typeface="HelveticaNeue"/>
              </a:rPr>
              <a:t> as:</a:t>
            </a:r>
            <a:endParaRPr lang="en-US" sz="3600" b="1" dirty="0">
              <a:solidFill>
                <a:srgbClr val="002060"/>
              </a:solidFill>
              <a:latin typeface="HelveticaNeue"/>
            </a:endParaRPr>
          </a:p>
        </p:txBody>
      </p:sp>
      <p:sp>
        <p:nvSpPr>
          <p:cNvPr id="9" name="TextBox 8"/>
          <p:cNvSpPr txBox="1"/>
          <p:nvPr/>
        </p:nvSpPr>
        <p:spPr>
          <a:xfrm>
            <a:off x="428625" y="1238250"/>
            <a:ext cx="11258550" cy="2794611"/>
          </a:xfrm>
          <a:prstGeom prst="rect">
            <a:avLst/>
          </a:prstGeom>
          <a:noFill/>
          <a:ln w="28575">
            <a:solidFill>
              <a:srgbClr val="00B050"/>
            </a:solidFill>
          </a:ln>
        </p:spPr>
        <p:txBody>
          <a:bodyPr wrap="square" rtlCol="0">
            <a:spAutoFit/>
          </a:bodyPr>
          <a:lstStyle/>
          <a:p>
            <a:pPr>
              <a:lnSpc>
                <a:spcPct val="150000"/>
              </a:lnSpc>
            </a:pPr>
            <a:r>
              <a:rPr lang="en-US" sz="2400" dirty="0" smtClean="0">
                <a:solidFill>
                  <a:srgbClr val="003F79">
                    <a:lumMod val="75000"/>
                  </a:srgbClr>
                </a:solidFill>
              </a:rPr>
              <a:t>Nature-based </a:t>
            </a:r>
            <a:r>
              <a:rPr lang="en-US" sz="2400" dirty="0">
                <a:solidFill>
                  <a:srgbClr val="003F79">
                    <a:lumMod val="75000"/>
                  </a:srgbClr>
                </a:solidFill>
              </a:rPr>
              <a:t>solutions are actions to protect, conserve, restore, sustainably use and manage natural or modified terrestrial, freshwater, coastal and marine ecosystems which address social, economic and environmental challenges effectively and adaptively, while simultaneously providing human well-being, ecosystem services, resilience and biodiversity benefits.</a:t>
            </a:r>
          </a:p>
        </p:txBody>
      </p:sp>
      <p:sp>
        <p:nvSpPr>
          <p:cNvPr id="4" name="Rectangle 3"/>
          <p:cNvSpPr/>
          <p:nvPr/>
        </p:nvSpPr>
        <p:spPr>
          <a:xfrm>
            <a:off x="5748068" y="4641369"/>
            <a:ext cx="6096000" cy="1846659"/>
          </a:xfrm>
          <a:prstGeom prst="rect">
            <a:avLst/>
          </a:prstGeom>
        </p:spPr>
        <p:txBody>
          <a:bodyPr>
            <a:spAutoFit/>
          </a:bodyPr>
          <a:lstStyle/>
          <a:p>
            <a:pPr lvl="0">
              <a:lnSpc>
                <a:spcPct val="150000"/>
              </a:lnSpc>
              <a:spcBef>
                <a:spcPts val="0"/>
              </a:spcBef>
              <a:defRPr/>
            </a:pPr>
            <a:r>
              <a:rPr lang="en-CA" sz="2000" i="1" dirty="0" smtClean="0"/>
              <a:t>United </a:t>
            </a:r>
            <a:r>
              <a:rPr lang="en-CA" sz="2000" i="1" dirty="0"/>
              <a:t>Nations Environment Assembly </a:t>
            </a:r>
            <a:r>
              <a:rPr lang="en-CA" sz="2000" i="1" dirty="0" smtClean="0"/>
              <a:t>- (UNEA) </a:t>
            </a:r>
            <a:r>
              <a:rPr lang="en-CA" i="1" dirty="0"/>
              <a:t>the world’s highest-level decision-making body for matters related to the environment, with a universal membership of all 193 Member States</a:t>
            </a:r>
            <a:r>
              <a:rPr lang="en-CA" i="1" dirty="0" smtClean="0"/>
              <a:t>.</a:t>
            </a:r>
            <a:endParaRPr lang="en-US" sz="2400" i="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0707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85507" y="1208764"/>
            <a:ext cx="6139580" cy="830997"/>
          </a:xfrm>
          <a:prstGeom prst="rect">
            <a:avLst/>
          </a:prstGeom>
        </p:spPr>
        <p:txBody>
          <a:bodyPr wrap="square">
            <a:spAutoFit/>
          </a:bodyPr>
          <a:lstStyle/>
          <a:p>
            <a:pPr marL="285750" indent="-285750">
              <a:buFont typeface="Wingdings" panose="05000000000000000000" pitchFamily="2" charset="2"/>
              <a:buChar char="q"/>
            </a:pPr>
            <a:r>
              <a:rPr lang="en-US" sz="2400" dirty="0" smtClean="0">
                <a:solidFill>
                  <a:srgbClr val="FF0000"/>
                </a:solidFill>
              </a:rPr>
              <a:t> Tree-planting </a:t>
            </a:r>
            <a:r>
              <a:rPr lang="en-US" sz="2400" dirty="0">
                <a:solidFill>
                  <a:srgbClr val="FF0000"/>
                </a:solidFill>
              </a:rPr>
              <a:t>for climate mitigation using just one </a:t>
            </a:r>
            <a:r>
              <a:rPr lang="en-US" sz="2400" dirty="0" smtClean="0">
                <a:solidFill>
                  <a:srgbClr val="FF0000"/>
                </a:solidFill>
              </a:rPr>
              <a:t>(non-native) </a:t>
            </a:r>
            <a:r>
              <a:rPr lang="en-US" sz="2400" dirty="0">
                <a:solidFill>
                  <a:srgbClr val="FF0000"/>
                </a:solidFill>
              </a:rPr>
              <a:t>species </a:t>
            </a:r>
          </a:p>
        </p:txBody>
      </p:sp>
      <p:sp>
        <p:nvSpPr>
          <p:cNvPr id="8" name="TextBox 7"/>
          <p:cNvSpPr txBox="1"/>
          <p:nvPr/>
        </p:nvSpPr>
        <p:spPr>
          <a:xfrm>
            <a:off x="2101734" y="140517"/>
            <a:ext cx="8721305" cy="646331"/>
          </a:xfrm>
          <a:prstGeom prst="rect">
            <a:avLst/>
          </a:prstGeom>
          <a:noFill/>
        </p:spPr>
        <p:txBody>
          <a:bodyPr wrap="square" rtlCol="0">
            <a:spAutoFit/>
          </a:bodyPr>
          <a:lstStyle/>
          <a:p>
            <a:r>
              <a:rPr lang="en-US" sz="3600" b="1" dirty="0">
                <a:solidFill>
                  <a:srgbClr val="002060"/>
                </a:solidFill>
                <a:latin typeface="HelveticaNeue"/>
              </a:rPr>
              <a:t>Nature-based Solutions </a:t>
            </a:r>
            <a:r>
              <a:rPr lang="en-US" sz="3600" b="1" dirty="0" smtClean="0">
                <a:solidFill>
                  <a:srgbClr val="002060"/>
                </a:solidFill>
                <a:latin typeface="HelveticaNeue"/>
              </a:rPr>
              <a:t>is </a:t>
            </a:r>
            <a:r>
              <a:rPr lang="en-US" sz="3600" b="1" dirty="0">
                <a:solidFill>
                  <a:srgbClr val="002060"/>
                </a:solidFill>
                <a:latin typeface="HelveticaNeue"/>
              </a:rPr>
              <a:t>NOT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9632" y="1208764"/>
            <a:ext cx="5033511" cy="3355674"/>
          </a:xfrm>
          <a:prstGeom prst="rect">
            <a:avLst/>
          </a:prstGeom>
        </p:spPr>
      </p:pic>
      <p:sp>
        <p:nvSpPr>
          <p:cNvPr id="12" name="Rectangle 11"/>
          <p:cNvSpPr/>
          <p:nvPr/>
        </p:nvSpPr>
        <p:spPr>
          <a:xfrm>
            <a:off x="485506" y="4564438"/>
            <a:ext cx="6334125" cy="1384995"/>
          </a:xfrm>
          <a:prstGeom prst="rect">
            <a:avLst/>
          </a:prstGeom>
        </p:spPr>
        <p:txBody>
          <a:bodyPr wrap="square">
            <a:spAutoFit/>
          </a:bodyPr>
          <a:lstStyle/>
          <a:p>
            <a:pPr marL="457200" indent="-457200">
              <a:buFont typeface="Wingdings" panose="05000000000000000000" pitchFamily="2" charset="2"/>
              <a:buChar char="q"/>
            </a:pPr>
            <a:r>
              <a:rPr lang="en-US" sz="2800" dirty="0" smtClean="0">
                <a:solidFill>
                  <a:srgbClr val="FF0000"/>
                </a:solidFill>
                <a:latin typeface="Calibri" panose="020F0502020204030204" pitchFamily="34" charset="0"/>
                <a:cs typeface="Calibri" panose="020F0502020204030204" pitchFamily="34" charset="0"/>
              </a:rPr>
              <a:t>Uncoordinated </a:t>
            </a:r>
            <a:r>
              <a:rPr lang="en-US" sz="2800" dirty="0">
                <a:solidFill>
                  <a:srgbClr val="FF0000"/>
                </a:solidFill>
                <a:latin typeface="Calibri" panose="020F0502020204030204" pitchFamily="34" charset="0"/>
                <a:cs typeface="Calibri" panose="020F0502020204030204" pitchFamily="34" charset="0"/>
              </a:rPr>
              <a:t>small-scale </a:t>
            </a:r>
            <a:r>
              <a:rPr lang="en-US" sz="2800" dirty="0" smtClean="0">
                <a:solidFill>
                  <a:srgbClr val="FF0000"/>
                </a:solidFill>
                <a:latin typeface="Calibri" panose="020F0502020204030204" pitchFamily="34" charset="0"/>
                <a:cs typeface="Calibri" panose="020F0502020204030204" pitchFamily="34" charset="0"/>
              </a:rPr>
              <a:t>projects and applications (e.g. greening city streets, green lines around dikes)</a:t>
            </a:r>
            <a:endParaRPr lang="en-GB" sz="2800"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485506" y="2517269"/>
            <a:ext cx="6334125" cy="1569660"/>
          </a:xfrm>
          <a:prstGeom prst="rect">
            <a:avLst/>
          </a:prstGeom>
        </p:spPr>
        <p:txBody>
          <a:bodyPr wrap="square">
            <a:spAutoFit/>
          </a:bodyPr>
          <a:lstStyle/>
          <a:p>
            <a:pPr marL="285750" indent="-285750">
              <a:buFont typeface="Wingdings" panose="05000000000000000000" pitchFamily="2" charset="2"/>
              <a:buChar char="q"/>
            </a:pPr>
            <a:r>
              <a:rPr lang="en-US" sz="2400" dirty="0" smtClean="0">
                <a:solidFill>
                  <a:srgbClr val="FF0000"/>
                </a:solidFill>
              </a:rPr>
              <a:t> Replacing natural ecosystems with species from another ecosystem (e.g. mangrove in sea grass fields, forest trees on a savannah</a:t>
            </a:r>
            <a:endParaRPr lang="en-US" sz="2400" dirty="0">
              <a:solidFill>
                <a:srgbClr val="FF0000"/>
              </a:solidFill>
            </a:endParaRPr>
          </a:p>
        </p:txBody>
      </p:sp>
    </p:spTree>
    <p:extLst>
      <p:ext uri="{BB962C8B-B14F-4D97-AF65-F5344CB8AC3E}">
        <p14:creationId xmlns:p14="http://schemas.microsoft.com/office/powerpoint/2010/main" val="2932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0" grpId="0"/>
    </p:bldLst>
  </p:timing>
</p:sld>
</file>

<file path=ppt/theme/theme1.xml><?xml version="1.0" encoding="utf-8"?>
<a:theme xmlns:a="http://schemas.openxmlformats.org/drawingml/2006/main" name="1_Office Theme">
  <a:themeElements>
    <a:clrScheme name="IUCN Colours">
      <a:dk1>
        <a:sysClr val="windowText" lastClr="000000"/>
      </a:dk1>
      <a:lt1>
        <a:sysClr val="window" lastClr="FFFFFF"/>
      </a:lt1>
      <a:dk2>
        <a:srgbClr val="003F79"/>
      </a:dk2>
      <a:lt2>
        <a:srgbClr val="CDEAF7"/>
      </a:lt2>
      <a:accent1>
        <a:srgbClr val="009BCF"/>
      </a:accent1>
      <a:accent2>
        <a:srgbClr val="EA5B37"/>
      </a:accent2>
      <a:accent3>
        <a:srgbClr val="35AC64"/>
      </a:accent3>
      <a:accent4>
        <a:srgbClr val="005B31"/>
      </a:accent4>
      <a:accent5>
        <a:srgbClr val="B2B2B2"/>
      </a:accent5>
      <a:accent6>
        <a:srgbClr val="FBC051"/>
      </a:accent6>
      <a:hlink>
        <a:srgbClr val="0000FF"/>
      </a:hlink>
      <a:folHlink>
        <a:srgbClr val="800080"/>
      </a:folHlink>
    </a:clrScheme>
    <a:fontScheme name="IUCN FONT">
      <a:majorFont>
        <a:latin typeface="Aileron Bold"/>
        <a:ea typeface=""/>
        <a:cs typeface=""/>
      </a:majorFont>
      <a:minorFont>
        <a:latin typeface="Ailer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UCN NL template .potx" id="{A793A0A8-7F37-46D1-85BD-B8A41C5846F8}" vid="{ABA505FD-6CA2-4484-A5EF-B93BE7489525}"/>
    </a:ext>
  </a:extLst>
</a:theme>
</file>

<file path=ppt/theme/theme2.xml><?xml version="1.0" encoding="utf-8"?>
<a:theme xmlns:a="http://schemas.openxmlformats.org/drawingml/2006/main" name="2_Office Theme">
  <a:themeElements>
    <a:clrScheme name="IUCN Colours">
      <a:dk1>
        <a:sysClr val="windowText" lastClr="000000"/>
      </a:dk1>
      <a:lt1>
        <a:sysClr val="window" lastClr="FFFFFF"/>
      </a:lt1>
      <a:dk2>
        <a:srgbClr val="003F79"/>
      </a:dk2>
      <a:lt2>
        <a:srgbClr val="CDEAF7"/>
      </a:lt2>
      <a:accent1>
        <a:srgbClr val="009BCF"/>
      </a:accent1>
      <a:accent2>
        <a:srgbClr val="EA5B37"/>
      </a:accent2>
      <a:accent3>
        <a:srgbClr val="35AC64"/>
      </a:accent3>
      <a:accent4>
        <a:srgbClr val="005B31"/>
      </a:accent4>
      <a:accent5>
        <a:srgbClr val="B2B2B2"/>
      </a:accent5>
      <a:accent6>
        <a:srgbClr val="FBC051"/>
      </a:accent6>
      <a:hlink>
        <a:srgbClr val="0000FF"/>
      </a:hlink>
      <a:folHlink>
        <a:srgbClr val="800080"/>
      </a:folHlink>
    </a:clrScheme>
    <a:fontScheme name="IUCN FONT">
      <a:majorFont>
        <a:latin typeface="Aileron Bold"/>
        <a:ea typeface=""/>
        <a:cs typeface=""/>
      </a:majorFont>
      <a:minorFont>
        <a:latin typeface="Ailer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UCN NL template .potx" id="{A793A0A8-7F37-46D1-85BD-B8A41C5846F8}" vid="{ABA505FD-6CA2-4484-A5EF-B93BE7489525}"/>
    </a:ext>
  </a:extLst>
</a:theme>
</file>

<file path=ppt/theme/theme3.xml><?xml version="1.0" encoding="utf-8"?>
<a:theme xmlns:a="http://schemas.openxmlformats.org/drawingml/2006/main" name="3_Office Theme">
  <a:themeElements>
    <a:clrScheme name="IUCN Colours">
      <a:dk1>
        <a:sysClr val="windowText" lastClr="000000"/>
      </a:dk1>
      <a:lt1>
        <a:sysClr val="window" lastClr="FFFFFF"/>
      </a:lt1>
      <a:dk2>
        <a:srgbClr val="003F79"/>
      </a:dk2>
      <a:lt2>
        <a:srgbClr val="CDEAF7"/>
      </a:lt2>
      <a:accent1>
        <a:srgbClr val="009BCF"/>
      </a:accent1>
      <a:accent2>
        <a:srgbClr val="EA5B37"/>
      </a:accent2>
      <a:accent3>
        <a:srgbClr val="35AC64"/>
      </a:accent3>
      <a:accent4>
        <a:srgbClr val="005B31"/>
      </a:accent4>
      <a:accent5>
        <a:srgbClr val="B2B2B2"/>
      </a:accent5>
      <a:accent6>
        <a:srgbClr val="FBC051"/>
      </a:accent6>
      <a:hlink>
        <a:srgbClr val="0000FF"/>
      </a:hlink>
      <a:folHlink>
        <a:srgbClr val="800080"/>
      </a:folHlink>
    </a:clrScheme>
    <a:fontScheme name="IUCN FONT">
      <a:majorFont>
        <a:latin typeface="Aileron Bold"/>
        <a:ea typeface=""/>
        <a:cs typeface=""/>
      </a:majorFont>
      <a:minorFont>
        <a:latin typeface="Ailer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UCN NL template .potx" id="{A793A0A8-7F37-46D1-85BD-B8A41C5846F8}" vid="{ABA505FD-6CA2-4484-A5EF-B93BE7489525}"/>
    </a:ext>
  </a:extLst>
</a:theme>
</file>

<file path=docProps/app.xml><?xml version="1.0" encoding="utf-8"?>
<Properties xmlns="http://schemas.openxmlformats.org/officeDocument/2006/extended-properties" xmlns:vt="http://schemas.openxmlformats.org/officeDocument/2006/docPropsVTypes">
  <TotalTime>449</TotalTime>
  <Words>177</Words>
  <Application>Microsoft Office PowerPoint</Application>
  <PresentationFormat>Widescreen</PresentationFormat>
  <Paragraphs>16</Paragraphs>
  <Slides>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vt:i4>
      </vt:variant>
    </vt:vector>
  </HeadingPairs>
  <TitlesOfParts>
    <vt:vector size="14" baseType="lpstr">
      <vt:lpstr>Aileron</vt:lpstr>
      <vt:lpstr>Aileron Bold</vt:lpstr>
      <vt:lpstr>Aileron Light</vt:lpstr>
      <vt:lpstr>Arial</vt:lpstr>
      <vt:lpstr>Calibri</vt:lpstr>
      <vt:lpstr>Century Gothic</vt:lpstr>
      <vt:lpstr>HelveticaNeue</vt:lpstr>
      <vt:lpstr>Wingdings</vt:lpstr>
      <vt:lpstr>1_Office Theme</vt:lpstr>
      <vt:lpstr>2_Office Theme</vt:lpstr>
      <vt:lpstr>3_Office Theme</vt:lpstr>
      <vt:lpstr>PowerPoint Presentation</vt:lpstr>
      <vt:lpstr>PowerPoint Presentation</vt:lpstr>
      <vt:lpstr>PowerPoint Presentation</vt:lpstr>
    </vt:vector>
  </TitlesOfParts>
  <Company>IUCN 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Evelien van den Broek</dc:creator>
  <cp:lastModifiedBy>Evelien van den Broek</cp:lastModifiedBy>
  <cp:revision>7</cp:revision>
  <dcterms:created xsi:type="dcterms:W3CDTF">2024-04-09T10:13:42Z</dcterms:created>
  <dcterms:modified xsi:type="dcterms:W3CDTF">2024-04-15T08:11:30Z</dcterms:modified>
</cp:coreProperties>
</file>