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9"/>
  </p:notesMasterIdLst>
  <p:sldIdLst>
    <p:sldId id="256" r:id="rId5"/>
    <p:sldId id="263" r:id="rId6"/>
    <p:sldId id="261" r:id="rId7"/>
    <p:sldId id="262" r:id="rId8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A4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C6E7C5-C7C9-4AFA-A61B-EA5296B54812}" v="216" dt="2024-04-17T10:14:55.2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71"/>
    <p:restoredTop sz="96341"/>
  </p:normalViewPr>
  <p:slideViewPr>
    <p:cSldViewPr snapToGrid="0" showGuides="1">
      <p:cViewPr>
        <p:scale>
          <a:sx n="90" d="100"/>
          <a:sy n="90" d="100"/>
        </p:scale>
        <p:origin x="77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salien Jezeer" userId="e823855b-9ce1-42ad-8dbb-0b6aa73684c8" providerId="ADAL" clId="{61C6E7C5-C7C9-4AFA-A61B-EA5296B54812}"/>
    <pc:docChg chg="undo custSel delSld modSld sldOrd">
      <pc:chgData name="Rosalien Jezeer" userId="e823855b-9ce1-42ad-8dbb-0b6aa73684c8" providerId="ADAL" clId="{61C6E7C5-C7C9-4AFA-A61B-EA5296B54812}" dt="2024-04-17T11:09:48.045" v="976" actId="47"/>
      <pc:docMkLst>
        <pc:docMk/>
      </pc:docMkLst>
      <pc:sldChg chg="addSp delSp modSp mod">
        <pc:chgData name="Rosalien Jezeer" userId="e823855b-9ce1-42ad-8dbb-0b6aa73684c8" providerId="ADAL" clId="{61C6E7C5-C7C9-4AFA-A61B-EA5296B54812}" dt="2024-04-17T10:11:42.417" v="965" actId="478"/>
        <pc:sldMkLst>
          <pc:docMk/>
          <pc:sldMk cId="3153610111" sldId="256"/>
        </pc:sldMkLst>
        <pc:spChg chg="add del mod">
          <ac:chgData name="Rosalien Jezeer" userId="e823855b-9ce1-42ad-8dbb-0b6aa73684c8" providerId="ADAL" clId="{61C6E7C5-C7C9-4AFA-A61B-EA5296B54812}" dt="2024-04-17T09:39:42.880" v="333" actId="478"/>
          <ac:spMkLst>
            <pc:docMk/>
            <pc:sldMk cId="3153610111" sldId="256"/>
            <ac:spMk id="3" creationId="{C522353D-1183-A724-8349-4DC203B0F0C4}"/>
          </ac:spMkLst>
        </pc:spChg>
        <pc:spChg chg="mod">
          <ac:chgData name="Rosalien Jezeer" userId="e823855b-9ce1-42ad-8dbb-0b6aa73684c8" providerId="ADAL" clId="{61C6E7C5-C7C9-4AFA-A61B-EA5296B54812}" dt="2024-04-17T09:22:10.459" v="121" actId="404"/>
          <ac:spMkLst>
            <pc:docMk/>
            <pc:sldMk cId="3153610111" sldId="256"/>
            <ac:spMk id="5" creationId="{9B7F2C3F-5574-4864-0B4D-75F690220688}"/>
          </ac:spMkLst>
        </pc:spChg>
        <pc:spChg chg="mod">
          <ac:chgData name="Rosalien Jezeer" userId="e823855b-9ce1-42ad-8dbb-0b6aa73684c8" providerId="ADAL" clId="{61C6E7C5-C7C9-4AFA-A61B-EA5296B54812}" dt="2024-04-17T09:22:27.704" v="154" actId="20577"/>
          <ac:spMkLst>
            <pc:docMk/>
            <pc:sldMk cId="3153610111" sldId="256"/>
            <ac:spMk id="6" creationId="{E3D7ADBC-7503-5C84-8DC1-D09B80B25809}"/>
          </ac:spMkLst>
        </pc:spChg>
        <pc:picChg chg="add del">
          <ac:chgData name="Rosalien Jezeer" userId="e823855b-9ce1-42ad-8dbb-0b6aa73684c8" providerId="ADAL" clId="{61C6E7C5-C7C9-4AFA-A61B-EA5296B54812}" dt="2024-04-17T09:39:41.793" v="332" actId="22"/>
          <ac:picMkLst>
            <pc:docMk/>
            <pc:sldMk cId="3153610111" sldId="256"/>
            <ac:picMk id="7" creationId="{B81DDFB3-B5AB-997A-1BB8-49AA479BFC01}"/>
          </ac:picMkLst>
        </pc:picChg>
        <pc:picChg chg="add del">
          <ac:chgData name="Rosalien Jezeer" userId="e823855b-9ce1-42ad-8dbb-0b6aa73684c8" providerId="ADAL" clId="{61C6E7C5-C7C9-4AFA-A61B-EA5296B54812}" dt="2024-04-17T09:39:42.880" v="333" actId="478"/>
          <ac:picMkLst>
            <pc:docMk/>
            <pc:sldMk cId="3153610111" sldId="256"/>
            <ac:picMk id="13" creationId="{D4992F48-7FB0-8BC7-B66B-D599EDE465DD}"/>
          </ac:picMkLst>
        </pc:picChg>
        <pc:picChg chg="add del mod">
          <ac:chgData name="Rosalien Jezeer" userId="e823855b-9ce1-42ad-8dbb-0b6aa73684c8" providerId="ADAL" clId="{61C6E7C5-C7C9-4AFA-A61B-EA5296B54812}" dt="2024-04-17T10:11:42.417" v="965" actId="478"/>
          <ac:picMkLst>
            <pc:docMk/>
            <pc:sldMk cId="3153610111" sldId="256"/>
            <ac:picMk id="2050" creationId="{6E47DED1-4CF9-5880-D760-A6D9BC738C6A}"/>
          </ac:picMkLst>
        </pc:picChg>
      </pc:sldChg>
      <pc:sldChg chg="addSp modSp del mod">
        <pc:chgData name="Rosalien Jezeer" userId="e823855b-9ce1-42ad-8dbb-0b6aa73684c8" providerId="ADAL" clId="{61C6E7C5-C7C9-4AFA-A61B-EA5296B54812}" dt="2024-04-17T09:39:16.389" v="329" actId="47"/>
        <pc:sldMkLst>
          <pc:docMk/>
          <pc:sldMk cId="91804732" sldId="259"/>
        </pc:sldMkLst>
        <pc:spChg chg="add mod">
          <ac:chgData name="Rosalien Jezeer" userId="e823855b-9ce1-42ad-8dbb-0b6aa73684c8" providerId="ADAL" clId="{61C6E7C5-C7C9-4AFA-A61B-EA5296B54812}" dt="2024-04-17T09:35:48.055" v="310"/>
          <ac:spMkLst>
            <pc:docMk/>
            <pc:sldMk cId="91804732" sldId="259"/>
            <ac:spMk id="2" creationId="{D53F7314-0A79-2AAD-9056-5F8B73D8C079}"/>
          </ac:spMkLst>
        </pc:spChg>
        <pc:spChg chg="mod">
          <ac:chgData name="Rosalien Jezeer" userId="e823855b-9ce1-42ad-8dbb-0b6aa73684c8" providerId="ADAL" clId="{61C6E7C5-C7C9-4AFA-A61B-EA5296B54812}" dt="2024-04-17T09:35:50.892" v="312" actId="1076"/>
          <ac:spMkLst>
            <pc:docMk/>
            <pc:sldMk cId="91804732" sldId="259"/>
            <ac:spMk id="5" creationId="{A8F05F58-9CB2-B006-8B83-E4D3358C9B20}"/>
          </ac:spMkLst>
        </pc:spChg>
      </pc:sldChg>
      <pc:sldChg chg="modSp del mod ord">
        <pc:chgData name="Rosalien Jezeer" userId="e823855b-9ce1-42ad-8dbb-0b6aa73684c8" providerId="ADAL" clId="{61C6E7C5-C7C9-4AFA-A61B-EA5296B54812}" dt="2024-04-17T11:09:48.045" v="976" actId="47"/>
        <pc:sldMkLst>
          <pc:docMk/>
          <pc:sldMk cId="301672803" sldId="260"/>
        </pc:sldMkLst>
        <pc:spChg chg="mod">
          <ac:chgData name="Rosalien Jezeer" userId="e823855b-9ce1-42ad-8dbb-0b6aa73684c8" providerId="ADAL" clId="{61C6E7C5-C7C9-4AFA-A61B-EA5296B54812}" dt="2024-04-17T09:46:28.798" v="466" actId="313"/>
          <ac:spMkLst>
            <pc:docMk/>
            <pc:sldMk cId="301672803" sldId="260"/>
            <ac:spMk id="5" creationId="{7589D0AC-0115-E96D-C8D7-EAFDDDD4EABF}"/>
          </ac:spMkLst>
        </pc:spChg>
      </pc:sldChg>
      <pc:sldChg chg="addSp delSp modSp mod ord">
        <pc:chgData name="Rosalien Jezeer" userId="e823855b-9ce1-42ad-8dbb-0b6aa73684c8" providerId="ADAL" clId="{61C6E7C5-C7C9-4AFA-A61B-EA5296B54812}" dt="2024-04-17T10:09:26.897" v="946" actId="1076"/>
        <pc:sldMkLst>
          <pc:docMk/>
          <pc:sldMk cId="1121182844" sldId="261"/>
        </pc:sldMkLst>
        <pc:spChg chg="del">
          <ac:chgData name="Rosalien Jezeer" userId="e823855b-9ce1-42ad-8dbb-0b6aa73684c8" providerId="ADAL" clId="{61C6E7C5-C7C9-4AFA-A61B-EA5296B54812}" dt="2024-04-17T09:25:03.492" v="163" actId="1032"/>
          <ac:spMkLst>
            <pc:docMk/>
            <pc:sldMk cId="1121182844" sldId="261"/>
            <ac:spMk id="4" creationId="{3F2A2D3D-CA03-963F-43AB-4F83EA1090CE}"/>
          </ac:spMkLst>
        </pc:spChg>
        <pc:spChg chg="add del mod">
          <ac:chgData name="Rosalien Jezeer" userId="e823855b-9ce1-42ad-8dbb-0b6aa73684c8" providerId="ADAL" clId="{61C6E7C5-C7C9-4AFA-A61B-EA5296B54812}" dt="2024-04-17T09:28:12.508" v="183" actId="478"/>
          <ac:spMkLst>
            <pc:docMk/>
            <pc:sldMk cId="1121182844" sldId="261"/>
            <ac:spMk id="8" creationId="{98A4121F-29B3-42E3-A61B-D79D6354EE89}"/>
          </ac:spMkLst>
        </pc:spChg>
        <pc:spChg chg="add mod">
          <ac:chgData name="Rosalien Jezeer" userId="e823855b-9ce1-42ad-8dbb-0b6aa73684c8" providerId="ADAL" clId="{61C6E7C5-C7C9-4AFA-A61B-EA5296B54812}" dt="2024-04-17T10:09:19.848" v="943" actId="1076"/>
          <ac:spMkLst>
            <pc:docMk/>
            <pc:sldMk cId="1121182844" sldId="261"/>
            <ac:spMk id="9" creationId="{1F86F8A4-AD61-8B59-1E11-43BCB2193853}"/>
          </ac:spMkLst>
        </pc:spChg>
        <pc:spChg chg="add mod">
          <ac:chgData name="Rosalien Jezeer" userId="e823855b-9ce1-42ad-8dbb-0b6aa73684c8" providerId="ADAL" clId="{61C6E7C5-C7C9-4AFA-A61B-EA5296B54812}" dt="2024-04-17T10:09:26.897" v="946" actId="1076"/>
          <ac:spMkLst>
            <pc:docMk/>
            <pc:sldMk cId="1121182844" sldId="261"/>
            <ac:spMk id="11" creationId="{5A2DC0A6-4166-0A9B-4D15-110D28A2A0D8}"/>
          </ac:spMkLst>
        </pc:spChg>
        <pc:spChg chg="add del mod">
          <ac:chgData name="Rosalien Jezeer" userId="e823855b-9ce1-42ad-8dbb-0b6aa73684c8" providerId="ADAL" clId="{61C6E7C5-C7C9-4AFA-A61B-EA5296B54812}" dt="2024-04-17T10:05:22.719" v="879" actId="478"/>
          <ac:spMkLst>
            <pc:docMk/>
            <pc:sldMk cId="1121182844" sldId="261"/>
            <ac:spMk id="12" creationId="{C7BDA6A4-8A34-9C59-ED7B-CDE59F0FB74B}"/>
          </ac:spMkLst>
        </pc:spChg>
        <pc:spChg chg="add mod">
          <ac:chgData name="Rosalien Jezeer" userId="e823855b-9ce1-42ad-8dbb-0b6aa73684c8" providerId="ADAL" clId="{61C6E7C5-C7C9-4AFA-A61B-EA5296B54812}" dt="2024-04-17T10:09:14.875" v="942" actId="1076"/>
          <ac:spMkLst>
            <pc:docMk/>
            <pc:sldMk cId="1121182844" sldId="261"/>
            <ac:spMk id="13" creationId="{560AFC45-9E9D-F30C-B301-0C2C46E48F3D}"/>
          </ac:spMkLst>
        </pc:spChg>
        <pc:graphicFrameChg chg="add del mod modGraphic">
          <ac:chgData name="Rosalien Jezeer" userId="e823855b-9ce1-42ad-8dbb-0b6aa73684c8" providerId="ADAL" clId="{61C6E7C5-C7C9-4AFA-A61B-EA5296B54812}" dt="2024-04-17T09:28:03.261" v="181" actId="478"/>
          <ac:graphicFrameMkLst>
            <pc:docMk/>
            <pc:sldMk cId="1121182844" sldId="261"/>
            <ac:graphicFrameMk id="5" creationId="{294D6E23-1A69-6EFF-892D-AAE89E03E1F3}"/>
          </ac:graphicFrameMkLst>
        </pc:graphicFrameChg>
        <pc:graphicFrameChg chg="add del mod modGraphic">
          <ac:chgData name="Rosalien Jezeer" userId="e823855b-9ce1-42ad-8dbb-0b6aa73684c8" providerId="ADAL" clId="{61C6E7C5-C7C9-4AFA-A61B-EA5296B54812}" dt="2024-04-17T09:27:27.666" v="171" actId="1032"/>
          <ac:graphicFrameMkLst>
            <pc:docMk/>
            <pc:sldMk cId="1121182844" sldId="261"/>
            <ac:graphicFrameMk id="6" creationId="{6A63842D-7B75-D677-ED8B-25A1F35CB7EE}"/>
          </ac:graphicFrameMkLst>
        </pc:graphicFrameChg>
        <pc:picChg chg="add mod">
          <ac:chgData name="Rosalien Jezeer" userId="e823855b-9ce1-42ad-8dbb-0b6aa73684c8" providerId="ADAL" clId="{61C6E7C5-C7C9-4AFA-A61B-EA5296B54812}" dt="2024-04-17T10:08:55.894" v="934" actId="34135"/>
          <ac:picMkLst>
            <pc:docMk/>
            <pc:sldMk cId="1121182844" sldId="261"/>
            <ac:picMk id="2" creationId="{B76844DA-A93A-E074-0E95-2ABE398ABB92}"/>
          </ac:picMkLst>
        </pc:picChg>
        <pc:picChg chg="add mod">
          <ac:chgData name="Rosalien Jezeer" userId="e823855b-9ce1-42ad-8dbb-0b6aa73684c8" providerId="ADAL" clId="{61C6E7C5-C7C9-4AFA-A61B-EA5296B54812}" dt="2024-04-17T10:09:03.830" v="939" actId="1076"/>
          <ac:picMkLst>
            <pc:docMk/>
            <pc:sldMk cId="1121182844" sldId="261"/>
            <ac:picMk id="3" creationId="{99936B50-8858-8C93-4160-F5D0A8B4641C}"/>
          </ac:picMkLst>
        </pc:picChg>
        <pc:picChg chg="add mod">
          <ac:chgData name="Rosalien Jezeer" userId="e823855b-9ce1-42ad-8dbb-0b6aa73684c8" providerId="ADAL" clId="{61C6E7C5-C7C9-4AFA-A61B-EA5296B54812}" dt="2024-04-17T10:08:20.379" v="923" actId="1076"/>
          <ac:picMkLst>
            <pc:docMk/>
            <pc:sldMk cId="1121182844" sldId="261"/>
            <ac:picMk id="10" creationId="{928455BF-8C9B-CBE6-EDC7-0958365AE7F2}"/>
          </ac:picMkLst>
        </pc:picChg>
        <pc:picChg chg="add mod">
          <ac:chgData name="Rosalien Jezeer" userId="e823855b-9ce1-42ad-8dbb-0b6aa73684c8" providerId="ADAL" clId="{61C6E7C5-C7C9-4AFA-A61B-EA5296B54812}" dt="2024-04-17T10:09:02.794" v="938" actId="1076"/>
          <ac:picMkLst>
            <pc:docMk/>
            <pc:sldMk cId="1121182844" sldId="261"/>
            <ac:picMk id="15" creationId="{F4F5A12E-8ED0-B365-B4E3-BFB784E549D1}"/>
          </ac:picMkLst>
        </pc:picChg>
      </pc:sldChg>
      <pc:sldChg chg="addSp delSp modSp mod modClrScheme chgLayout">
        <pc:chgData name="Rosalien Jezeer" userId="e823855b-9ce1-42ad-8dbb-0b6aa73684c8" providerId="ADAL" clId="{61C6E7C5-C7C9-4AFA-A61B-EA5296B54812}" dt="2024-04-17T10:14:55.298" v="975" actId="1076"/>
        <pc:sldMkLst>
          <pc:docMk/>
          <pc:sldMk cId="2620772902" sldId="262"/>
        </pc:sldMkLst>
        <pc:spChg chg="add mod">
          <ac:chgData name="Rosalien Jezeer" userId="e823855b-9ce1-42ad-8dbb-0b6aa73684c8" providerId="ADAL" clId="{61C6E7C5-C7C9-4AFA-A61B-EA5296B54812}" dt="2024-04-17T10:14:55.298" v="975" actId="1076"/>
          <ac:spMkLst>
            <pc:docMk/>
            <pc:sldMk cId="2620772902" sldId="262"/>
            <ac:spMk id="2" creationId="{1FD07810-017A-DDC3-9AF9-DA40E3B4A7FE}"/>
          </ac:spMkLst>
        </pc:spChg>
        <pc:spChg chg="del">
          <ac:chgData name="Rosalien Jezeer" userId="e823855b-9ce1-42ad-8dbb-0b6aa73684c8" providerId="ADAL" clId="{61C6E7C5-C7C9-4AFA-A61B-EA5296B54812}" dt="2024-04-17T10:12:05.158" v="971" actId="26606"/>
          <ac:spMkLst>
            <pc:docMk/>
            <pc:sldMk cId="2620772902" sldId="262"/>
            <ac:spMk id="3" creationId="{DEAA9495-0EA6-60B0-8DEC-A2EFA497EE40}"/>
          </ac:spMkLst>
        </pc:spChg>
        <pc:spChg chg="del">
          <ac:chgData name="Rosalien Jezeer" userId="e823855b-9ce1-42ad-8dbb-0b6aa73684c8" providerId="ADAL" clId="{61C6E7C5-C7C9-4AFA-A61B-EA5296B54812}" dt="2024-04-17T10:12:05.158" v="971" actId="26606"/>
          <ac:spMkLst>
            <pc:docMk/>
            <pc:sldMk cId="2620772902" sldId="262"/>
            <ac:spMk id="4" creationId="{71787D73-B308-01C0-5BE1-02BD67F806F8}"/>
          </ac:spMkLst>
        </pc:spChg>
        <pc:spChg chg="add mod">
          <ac:chgData name="Rosalien Jezeer" userId="e823855b-9ce1-42ad-8dbb-0b6aa73684c8" providerId="ADAL" clId="{61C6E7C5-C7C9-4AFA-A61B-EA5296B54812}" dt="2024-04-17T10:12:05.158" v="971" actId="26606"/>
          <ac:spMkLst>
            <pc:docMk/>
            <pc:sldMk cId="2620772902" sldId="262"/>
            <ac:spMk id="3079" creationId="{AF274448-149D-C1B4-DC1B-B13F2DDFCE2B}"/>
          </ac:spMkLst>
        </pc:spChg>
        <pc:picChg chg="add mod">
          <ac:chgData name="Rosalien Jezeer" userId="e823855b-9ce1-42ad-8dbb-0b6aa73684c8" providerId="ADAL" clId="{61C6E7C5-C7C9-4AFA-A61B-EA5296B54812}" dt="2024-04-17T10:12:05.158" v="971" actId="26606"/>
          <ac:picMkLst>
            <pc:docMk/>
            <pc:sldMk cId="2620772902" sldId="262"/>
            <ac:picMk id="3074" creationId="{3C416106-1D8A-F923-4890-07111884B2F7}"/>
          </ac:picMkLst>
        </pc:picChg>
        <pc:picChg chg="add del">
          <ac:chgData name="Rosalien Jezeer" userId="e823855b-9ce1-42ad-8dbb-0b6aa73684c8" providerId="ADAL" clId="{61C6E7C5-C7C9-4AFA-A61B-EA5296B54812}" dt="2024-04-17T10:14:41.881" v="973" actId="478"/>
          <ac:picMkLst>
            <pc:docMk/>
            <pc:sldMk cId="2620772902" sldId="262"/>
            <ac:picMk id="3076" creationId="{820B7063-9F6B-19A6-9441-F04B737F4D0D}"/>
          </ac:picMkLst>
        </pc:picChg>
      </pc:sldChg>
      <pc:sldChg chg="addSp delSp modSp mod ord">
        <pc:chgData name="Rosalien Jezeer" userId="e823855b-9ce1-42ad-8dbb-0b6aa73684c8" providerId="ADAL" clId="{61C6E7C5-C7C9-4AFA-A61B-EA5296B54812}" dt="2024-04-17T10:11:08.026" v="959" actId="732"/>
        <pc:sldMkLst>
          <pc:docMk/>
          <pc:sldMk cId="2079943691" sldId="263"/>
        </pc:sldMkLst>
        <pc:spChg chg="add del mod">
          <ac:chgData name="Rosalien Jezeer" userId="e823855b-9ce1-42ad-8dbb-0b6aa73684c8" providerId="ADAL" clId="{61C6E7C5-C7C9-4AFA-A61B-EA5296B54812}" dt="2024-04-17T09:53:06.160" v="780"/>
          <ac:spMkLst>
            <pc:docMk/>
            <pc:sldMk cId="2079943691" sldId="263"/>
            <ac:spMk id="4" creationId="{8DB91258-E717-1939-7F30-D42A021A5154}"/>
          </ac:spMkLst>
        </pc:spChg>
        <pc:spChg chg="add del mod">
          <ac:chgData name="Rosalien Jezeer" userId="e823855b-9ce1-42ad-8dbb-0b6aa73684c8" providerId="ADAL" clId="{61C6E7C5-C7C9-4AFA-A61B-EA5296B54812}" dt="2024-04-17T09:53:06.159" v="778"/>
          <ac:spMkLst>
            <pc:docMk/>
            <pc:sldMk cId="2079943691" sldId="263"/>
            <ac:spMk id="5" creationId="{6CA1F3C5-8CA9-021A-D38C-42E8DAE5E132}"/>
          </ac:spMkLst>
        </pc:spChg>
        <pc:spChg chg="add del mod">
          <ac:chgData name="Rosalien Jezeer" userId="e823855b-9ce1-42ad-8dbb-0b6aa73684c8" providerId="ADAL" clId="{61C6E7C5-C7C9-4AFA-A61B-EA5296B54812}" dt="2024-04-17T09:53:28.584" v="802" actId="478"/>
          <ac:spMkLst>
            <pc:docMk/>
            <pc:sldMk cId="2079943691" sldId="263"/>
            <ac:spMk id="6" creationId="{9C6E86F6-9752-49A2-235E-414541D248CC}"/>
          </ac:spMkLst>
        </pc:spChg>
        <pc:graphicFrameChg chg="add mod modGraphic">
          <ac:chgData name="Rosalien Jezeer" userId="e823855b-9ce1-42ad-8dbb-0b6aa73684c8" providerId="ADAL" clId="{61C6E7C5-C7C9-4AFA-A61B-EA5296B54812}" dt="2024-04-17T10:05:07.498" v="877" actId="20577"/>
          <ac:graphicFrameMkLst>
            <pc:docMk/>
            <pc:sldMk cId="2079943691" sldId="263"/>
            <ac:graphicFrameMk id="7" creationId="{24507CA6-FAB0-1A48-CF23-3AA3DE0E96BC}"/>
          </ac:graphicFrameMkLst>
        </pc:graphicFrameChg>
        <pc:picChg chg="add del mod">
          <ac:chgData name="Rosalien Jezeer" userId="e823855b-9ce1-42ad-8dbb-0b6aa73684c8" providerId="ADAL" clId="{61C6E7C5-C7C9-4AFA-A61B-EA5296B54812}" dt="2024-04-17T10:09:58.622" v="947" actId="478"/>
          <ac:picMkLst>
            <pc:docMk/>
            <pc:sldMk cId="2079943691" sldId="263"/>
            <ac:picMk id="3" creationId="{EF205CF0-9BA3-4FD5-AB24-3671C7D8F89F}"/>
          </ac:picMkLst>
        </pc:picChg>
        <pc:picChg chg="add mod">
          <ac:chgData name="Rosalien Jezeer" userId="e823855b-9ce1-42ad-8dbb-0b6aa73684c8" providerId="ADAL" clId="{61C6E7C5-C7C9-4AFA-A61B-EA5296B54812}" dt="2024-04-17T10:11:08.026" v="959" actId="732"/>
          <ac:picMkLst>
            <pc:docMk/>
            <pc:sldMk cId="2079943691" sldId="263"/>
            <ac:picMk id="1026" creationId="{961B2E3E-9A5D-D845-9C8D-DC717F0B0809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83FE28-2B6B-4B28-ADC3-787C5B3D2EE9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NL"/>
        </a:p>
      </dgm:t>
    </dgm:pt>
    <dgm:pt modelId="{44CC96E1-EF60-4DEB-A868-9EC4056019F1}">
      <dgm:prSet phldrT="[Text]"/>
      <dgm:spPr/>
      <dgm:t>
        <a:bodyPr/>
        <a:lstStyle/>
        <a:p>
          <a:r>
            <a:rPr lang="en-US" dirty="0"/>
            <a:t>TBI applies a landscape approach</a:t>
          </a:r>
          <a:endParaRPr lang="en-NL" dirty="0"/>
        </a:p>
      </dgm:t>
    </dgm:pt>
    <dgm:pt modelId="{6334AA97-B65E-4BCB-BC32-DBDF4B7BFECD}" type="parTrans" cxnId="{3BA24D06-15C8-45B8-8633-3885FE9CA1D8}">
      <dgm:prSet/>
      <dgm:spPr/>
      <dgm:t>
        <a:bodyPr/>
        <a:lstStyle/>
        <a:p>
          <a:endParaRPr lang="en-NL"/>
        </a:p>
      </dgm:t>
    </dgm:pt>
    <dgm:pt modelId="{F61127E2-F62A-43CF-A8EA-173991C1F880}" type="sibTrans" cxnId="{3BA24D06-15C8-45B8-8633-3885FE9CA1D8}">
      <dgm:prSet/>
      <dgm:spPr/>
      <dgm:t>
        <a:bodyPr/>
        <a:lstStyle/>
        <a:p>
          <a:endParaRPr lang="en-NL"/>
        </a:p>
      </dgm:t>
    </dgm:pt>
    <dgm:pt modelId="{DC399D2D-2A5A-4C46-9F7C-4D97A7659EC7}">
      <dgm:prSet phldrT="[Text]"/>
      <dgm:spPr/>
      <dgm:t>
        <a:bodyPr/>
        <a:lstStyle/>
        <a:p>
          <a:r>
            <a:rPr lang="en-US" dirty="0"/>
            <a:t>Local context is leading</a:t>
          </a:r>
          <a:endParaRPr lang="en-NL" dirty="0"/>
        </a:p>
      </dgm:t>
    </dgm:pt>
    <dgm:pt modelId="{896EDBD1-AED1-487F-8D08-99827A70A359}" type="parTrans" cxnId="{947AC532-C68E-4D01-883C-0F0B6AF24995}">
      <dgm:prSet/>
      <dgm:spPr/>
      <dgm:t>
        <a:bodyPr/>
        <a:lstStyle/>
        <a:p>
          <a:endParaRPr lang="en-NL"/>
        </a:p>
      </dgm:t>
    </dgm:pt>
    <dgm:pt modelId="{AD5878EA-49EF-4759-8063-D43B576C7795}" type="sibTrans" cxnId="{947AC532-C68E-4D01-883C-0F0B6AF24995}">
      <dgm:prSet/>
      <dgm:spPr/>
      <dgm:t>
        <a:bodyPr/>
        <a:lstStyle/>
        <a:p>
          <a:endParaRPr lang="en-NL"/>
        </a:p>
      </dgm:t>
    </dgm:pt>
    <dgm:pt modelId="{4D1A04F5-188D-45E2-923B-035BDC4CE4E3}">
      <dgm:prSet phldrT="[Text]"/>
      <dgm:spPr/>
      <dgm:t>
        <a:bodyPr/>
        <a:lstStyle/>
        <a:p>
          <a:r>
            <a:rPr lang="en-US" b="1" dirty="0">
              <a:latin typeface="+mj-lt"/>
            </a:rPr>
            <a:t>Whose nature is it?</a:t>
          </a:r>
          <a:endParaRPr lang="en-NL" dirty="0"/>
        </a:p>
      </dgm:t>
    </dgm:pt>
    <dgm:pt modelId="{8C158BEE-079D-40CE-B5CB-B5017D1478AE}" type="parTrans" cxnId="{48679FE5-F9EB-4CB4-A787-942ECFB68A02}">
      <dgm:prSet/>
      <dgm:spPr/>
      <dgm:t>
        <a:bodyPr/>
        <a:lstStyle/>
        <a:p>
          <a:endParaRPr lang="en-NL"/>
        </a:p>
      </dgm:t>
    </dgm:pt>
    <dgm:pt modelId="{35F0CE85-55F3-4F37-8C6B-F886F3F85DB8}" type="sibTrans" cxnId="{48679FE5-F9EB-4CB4-A787-942ECFB68A02}">
      <dgm:prSet/>
      <dgm:spPr/>
      <dgm:t>
        <a:bodyPr/>
        <a:lstStyle/>
        <a:p>
          <a:endParaRPr lang="en-NL"/>
        </a:p>
      </dgm:t>
    </dgm:pt>
    <dgm:pt modelId="{82CC22A7-7673-4A4D-B0C0-134C00BB0795}">
      <dgm:prSet phldrT="[Text]"/>
      <dgm:spPr/>
      <dgm:t>
        <a:bodyPr/>
        <a:lstStyle/>
        <a:p>
          <a:r>
            <a:rPr lang="en-US" b="1" dirty="0">
              <a:latin typeface="+mj-lt"/>
            </a:rPr>
            <a:t>For whom provides it a solution?</a:t>
          </a:r>
          <a:endParaRPr lang="en-NL" dirty="0"/>
        </a:p>
      </dgm:t>
    </dgm:pt>
    <dgm:pt modelId="{2EB4E684-2602-4C7D-8670-01DB32631DC9}" type="parTrans" cxnId="{26B43E09-22CE-4679-AFD1-A4B66199B969}">
      <dgm:prSet/>
      <dgm:spPr/>
      <dgm:t>
        <a:bodyPr/>
        <a:lstStyle/>
        <a:p>
          <a:endParaRPr lang="en-NL"/>
        </a:p>
      </dgm:t>
    </dgm:pt>
    <dgm:pt modelId="{B6534CBF-7D45-4171-A126-0F9F05BE2A81}" type="sibTrans" cxnId="{26B43E09-22CE-4679-AFD1-A4B66199B969}">
      <dgm:prSet/>
      <dgm:spPr/>
      <dgm:t>
        <a:bodyPr/>
        <a:lstStyle/>
        <a:p>
          <a:endParaRPr lang="en-NL"/>
        </a:p>
      </dgm:t>
    </dgm:pt>
    <dgm:pt modelId="{61979E10-825C-4520-A038-45E63AA5AA93}">
      <dgm:prSet phldrT="[Text]"/>
      <dgm:spPr/>
      <dgm:t>
        <a:bodyPr/>
        <a:lstStyle/>
        <a:p>
          <a:r>
            <a:rPr lang="en-US" dirty="0"/>
            <a:t>Combining scientific and local </a:t>
          </a:r>
          <a:r>
            <a:rPr lang="en-US" dirty="0" err="1"/>
            <a:t>knowlegde</a:t>
          </a:r>
          <a:endParaRPr lang="en-NL" dirty="0"/>
        </a:p>
      </dgm:t>
    </dgm:pt>
    <dgm:pt modelId="{368E18C8-A984-4BCA-BF14-3BE67F3B9EE3}" type="parTrans" cxnId="{EF91A86C-876A-4EDC-A6A8-C175B73AA04D}">
      <dgm:prSet/>
      <dgm:spPr/>
      <dgm:t>
        <a:bodyPr/>
        <a:lstStyle/>
        <a:p>
          <a:endParaRPr lang="en-NL"/>
        </a:p>
      </dgm:t>
    </dgm:pt>
    <dgm:pt modelId="{8C50A10C-984C-4F15-A9D7-69F02A708486}" type="sibTrans" cxnId="{EF91A86C-876A-4EDC-A6A8-C175B73AA04D}">
      <dgm:prSet/>
      <dgm:spPr/>
      <dgm:t>
        <a:bodyPr/>
        <a:lstStyle/>
        <a:p>
          <a:endParaRPr lang="en-NL"/>
        </a:p>
      </dgm:t>
    </dgm:pt>
    <dgm:pt modelId="{D2C5BDD4-99B1-4955-B886-A6CDF14D98EA}" type="pres">
      <dgm:prSet presAssocID="{0383FE28-2B6B-4B28-ADC3-787C5B3D2EE9}" presName="Name0" presStyleCnt="0">
        <dgm:presLayoutVars>
          <dgm:chMax val="7"/>
          <dgm:chPref val="7"/>
          <dgm:dir/>
        </dgm:presLayoutVars>
      </dgm:prSet>
      <dgm:spPr/>
    </dgm:pt>
    <dgm:pt modelId="{2FD658B5-2DD3-4808-B36B-A73CA50D86CD}" type="pres">
      <dgm:prSet presAssocID="{0383FE28-2B6B-4B28-ADC3-787C5B3D2EE9}" presName="Name1" presStyleCnt="0"/>
      <dgm:spPr/>
    </dgm:pt>
    <dgm:pt modelId="{C543F1F1-447E-4972-AAF7-A5B8843878EB}" type="pres">
      <dgm:prSet presAssocID="{0383FE28-2B6B-4B28-ADC3-787C5B3D2EE9}" presName="cycle" presStyleCnt="0"/>
      <dgm:spPr/>
    </dgm:pt>
    <dgm:pt modelId="{88E52D25-05D1-41EC-BBF4-4A8C9C9F2EDF}" type="pres">
      <dgm:prSet presAssocID="{0383FE28-2B6B-4B28-ADC3-787C5B3D2EE9}" presName="srcNode" presStyleLbl="node1" presStyleIdx="0" presStyleCnt="5"/>
      <dgm:spPr/>
    </dgm:pt>
    <dgm:pt modelId="{7CAA91ED-CD78-488A-A9D0-68C7C052E2ED}" type="pres">
      <dgm:prSet presAssocID="{0383FE28-2B6B-4B28-ADC3-787C5B3D2EE9}" presName="conn" presStyleLbl="parChTrans1D2" presStyleIdx="0" presStyleCnt="1"/>
      <dgm:spPr/>
    </dgm:pt>
    <dgm:pt modelId="{7F19EB2D-BC73-4B4F-BCF4-76616BFDC386}" type="pres">
      <dgm:prSet presAssocID="{0383FE28-2B6B-4B28-ADC3-787C5B3D2EE9}" presName="extraNode" presStyleLbl="node1" presStyleIdx="0" presStyleCnt="5"/>
      <dgm:spPr/>
    </dgm:pt>
    <dgm:pt modelId="{93410999-96BE-44FD-BAE3-A9D168D72AA9}" type="pres">
      <dgm:prSet presAssocID="{0383FE28-2B6B-4B28-ADC3-787C5B3D2EE9}" presName="dstNode" presStyleLbl="node1" presStyleIdx="0" presStyleCnt="5"/>
      <dgm:spPr/>
    </dgm:pt>
    <dgm:pt modelId="{0C124EFE-5BF7-4F4B-BF9B-0ED19BF7349E}" type="pres">
      <dgm:prSet presAssocID="{44CC96E1-EF60-4DEB-A868-9EC4056019F1}" presName="text_1" presStyleLbl="node1" presStyleIdx="0" presStyleCnt="5">
        <dgm:presLayoutVars>
          <dgm:bulletEnabled val="1"/>
        </dgm:presLayoutVars>
      </dgm:prSet>
      <dgm:spPr/>
    </dgm:pt>
    <dgm:pt modelId="{F9011B67-DB9F-4E27-B5C9-57FBAC3998B9}" type="pres">
      <dgm:prSet presAssocID="{44CC96E1-EF60-4DEB-A868-9EC4056019F1}" presName="accent_1" presStyleCnt="0"/>
      <dgm:spPr/>
    </dgm:pt>
    <dgm:pt modelId="{891DF9B6-71DF-4C23-A569-E6A083AD7D0A}" type="pres">
      <dgm:prSet presAssocID="{44CC96E1-EF60-4DEB-A868-9EC4056019F1}" presName="accentRepeatNode" presStyleLbl="solidFgAcc1" presStyleIdx="0" presStyleCnt="5"/>
      <dgm:spPr/>
    </dgm:pt>
    <dgm:pt modelId="{10645394-933F-4CC9-8FB5-EDD232F802E6}" type="pres">
      <dgm:prSet presAssocID="{DC399D2D-2A5A-4C46-9F7C-4D97A7659EC7}" presName="text_2" presStyleLbl="node1" presStyleIdx="1" presStyleCnt="5">
        <dgm:presLayoutVars>
          <dgm:bulletEnabled val="1"/>
        </dgm:presLayoutVars>
      </dgm:prSet>
      <dgm:spPr/>
    </dgm:pt>
    <dgm:pt modelId="{9450F1D9-E6CA-4EEA-8273-D9CAA210D71D}" type="pres">
      <dgm:prSet presAssocID="{DC399D2D-2A5A-4C46-9F7C-4D97A7659EC7}" presName="accent_2" presStyleCnt="0"/>
      <dgm:spPr/>
    </dgm:pt>
    <dgm:pt modelId="{C6557385-83D6-4AD9-A091-E58FFE1536E4}" type="pres">
      <dgm:prSet presAssocID="{DC399D2D-2A5A-4C46-9F7C-4D97A7659EC7}" presName="accentRepeatNode" presStyleLbl="solidFgAcc1" presStyleIdx="1" presStyleCnt="5"/>
      <dgm:spPr/>
    </dgm:pt>
    <dgm:pt modelId="{16CAE0F0-A5A4-447B-8906-4DC105C456C3}" type="pres">
      <dgm:prSet presAssocID="{4D1A04F5-188D-45E2-923B-035BDC4CE4E3}" presName="text_3" presStyleLbl="node1" presStyleIdx="2" presStyleCnt="5">
        <dgm:presLayoutVars>
          <dgm:bulletEnabled val="1"/>
        </dgm:presLayoutVars>
      </dgm:prSet>
      <dgm:spPr/>
    </dgm:pt>
    <dgm:pt modelId="{B48A84F3-94F0-447E-9303-8E73AF995201}" type="pres">
      <dgm:prSet presAssocID="{4D1A04F5-188D-45E2-923B-035BDC4CE4E3}" presName="accent_3" presStyleCnt="0"/>
      <dgm:spPr/>
    </dgm:pt>
    <dgm:pt modelId="{60A820C4-CC2C-465E-9238-C8922A2F0E97}" type="pres">
      <dgm:prSet presAssocID="{4D1A04F5-188D-45E2-923B-035BDC4CE4E3}" presName="accentRepeatNode" presStyleLbl="solidFgAcc1" presStyleIdx="2" presStyleCnt="5"/>
      <dgm:spPr/>
    </dgm:pt>
    <dgm:pt modelId="{B63BDE54-5E85-4C5C-9D08-829D88EF7942}" type="pres">
      <dgm:prSet presAssocID="{82CC22A7-7673-4A4D-B0C0-134C00BB0795}" presName="text_4" presStyleLbl="node1" presStyleIdx="3" presStyleCnt="5">
        <dgm:presLayoutVars>
          <dgm:bulletEnabled val="1"/>
        </dgm:presLayoutVars>
      </dgm:prSet>
      <dgm:spPr/>
    </dgm:pt>
    <dgm:pt modelId="{8435CAEB-1037-47EF-B534-755088E047BD}" type="pres">
      <dgm:prSet presAssocID="{82CC22A7-7673-4A4D-B0C0-134C00BB0795}" presName="accent_4" presStyleCnt="0"/>
      <dgm:spPr/>
    </dgm:pt>
    <dgm:pt modelId="{BCD812F2-90FC-4321-9588-208B4EAAC59B}" type="pres">
      <dgm:prSet presAssocID="{82CC22A7-7673-4A4D-B0C0-134C00BB0795}" presName="accentRepeatNode" presStyleLbl="solidFgAcc1" presStyleIdx="3" presStyleCnt="5"/>
      <dgm:spPr/>
    </dgm:pt>
    <dgm:pt modelId="{DC555809-03D3-4BBB-97F4-631D4C95853D}" type="pres">
      <dgm:prSet presAssocID="{61979E10-825C-4520-A038-45E63AA5AA93}" presName="text_5" presStyleLbl="node1" presStyleIdx="4" presStyleCnt="5">
        <dgm:presLayoutVars>
          <dgm:bulletEnabled val="1"/>
        </dgm:presLayoutVars>
      </dgm:prSet>
      <dgm:spPr/>
    </dgm:pt>
    <dgm:pt modelId="{1381CADE-DBCE-417B-AB0A-4B998CC93E06}" type="pres">
      <dgm:prSet presAssocID="{61979E10-825C-4520-A038-45E63AA5AA93}" presName="accent_5" presStyleCnt="0"/>
      <dgm:spPr/>
    </dgm:pt>
    <dgm:pt modelId="{48C754FF-A9C8-45FE-AAA7-390AC3E0F2B4}" type="pres">
      <dgm:prSet presAssocID="{61979E10-825C-4520-A038-45E63AA5AA93}" presName="accentRepeatNode" presStyleLbl="solidFgAcc1" presStyleIdx="4" presStyleCnt="5"/>
      <dgm:spPr/>
    </dgm:pt>
  </dgm:ptLst>
  <dgm:cxnLst>
    <dgm:cxn modelId="{3BA24D06-15C8-45B8-8633-3885FE9CA1D8}" srcId="{0383FE28-2B6B-4B28-ADC3-787C5B3D2EE9}" destId="{44CC96E1-EF60-4DEB-A868-9EC4056019F1}" srcOrd="0" destOrd="0" parTransId="{6334AA97-B65E-4BCB-BC32-DBDF4B7BFECD}" sibTransId="{F61127E2-F62A-43CF-A8EA-173991C1F880}"/>
    <dgm:cxn modelId="{26B43E09-22CE-4679-AFD1-A4B66199B969}" srcId="{0383FE28-2B6B-4B28-ADC3-787C5B3D2EE9}" destId="{82CC22A7-7673-4A4D-B0C0-134C00BB0795}" srcOrd="3" destOrd="0" parTransId="{2EB4E684-2602-4C7D-8670-01DB32631DC9}" sibTransId="{B6534CBF-7D45-4171-A126-0F9F05BE2A81}"/>
    <dgm:cxn modelId="{A908640B-9958-4CD2-86DB-644EFB4F88CB}" type="presOf" srcId="{44CC96E1-EF60-4DEB-A868-9EC4056019F1}" destId="{0C124EFE-5BF7-4F4B-BF9B-0ED19BF7349E}" srcOrd="0" destOrd="0" presId="urn:microsoft.com/office/officeart/2008/layout/VerticalCurvedList"/>
    <dgm:cxn modelId="{947AC532-C68E-4D01-883C-0F0B6AF24995}" srcId="{0383FE28-2B6B-4B28-ADC3-787C5B3D2EE9}" destId="{DC399D2D-2A5A-4C46-9F7C-4D97A7659EC7}" srcOrd="1" destOrd="0" parTransId="{896EDBD1-AED1-487F-8D08-99827A70A359}" sibTransId="{AD5878EA-49EF-4759-8063-D43B576C7795}"/>
    <dgm:cxn modelId="{E7412D48-870E-4985-BF56-38A1B3A3C953}" type="presOf" srcId="{4D1A04F5-188D-45E2-923B-035BDC4CE4E3}" destId="{16CAE0F0-A5A4-447B-8906-4DC105C456C3}" srcOrd="0" destOrd="0" presId="urn:microsoft.com/office/officeart/2008/layout/VerticalCurvedList"/>
    <dgm:cxn modelId="{EF91A86C-876A-4EDC-A6A8-C175B73AA04D}" srcId="{0383FE28-2B6B-4B28-ADC3-787C5B3D2EE9}" destId="{61979E10-825C-4520-A038-45E63AA5AA93}" srcOrd="4" destOrd="0" parTransId="{368E18C8-A984-4BCA-BF14-3BE67F3B9EE3}" sibTransId="{8C50A10C-984C-4F15-A9D7-69F02A708486}"/>
    <dgm:cxn modelId="{4EA64B93-346F-42A9-B931-E19F18052814}" type="presOf" srcId="{82CC22A7-7673-4A4D-B0C0-134C00BB0795}" destId="{B63BDE54-5E85-4C5C-9D08-829D88EF7942}" srcOrd="0" destOrd="0" presId="urn:microsoft.com/office/officeart/2008/layout/VerticalCurvedList"/>
    <dgm:cxn modelId="{65C1EB9A-C1A3-4467-88E7-5B54EAE50931}" type="presOf" srcId="{DC399D2D-2A5A-4C46-9F7C-4D97A7659EC7}" destId="{10645394-933F-4CC9-8FB5-EDD232F802E6}" srcOrd="0" destOrd="0" presId="urn:microsoft.com/office/officeart/2008/layout/VerticalCurvedList"/>
    <dgm:cxn modelId="{E3C630CC-F434-4368-9857-38C9D45C1617}" type="presOf" srcId="{61979E10-825C-4520-A038-45E63AA5AA93}" destId="{DC555809-03D3-4BBB-97F4-631D4C95853D}" srcOrd="0" destOrd="0" presId="urn:microsoft.com/office/officeart/2008/layout/VerticalCurvedList"/>
    <dgm:cxn modelId="{2B79BAD7-B476-4E14-A9C2-4F69045E643D}" type="presOf" srcId="{F61127E2-F62A-43CF-A8EA-173991C1F880}" destId="{7CAA91ED-CD78-488A-A9D0-68C7C052E2ED}" srcOrd="0" destOrd="0" presId="urn:microsoft.com/office/officeart/2008/layout/VerticalCurvedList"/>
    <dgm:cxn modelId="{48679FE5-F9EB-4CB4-A787-942ECFB68A02}" srcId="{0383FE28-2B6B-4B28-ADC3-787C5B3D2EE9}" destId="{4D1A04F5-188D-45E2-923B-035BDC4CE4E3}" srcOrd="2" destOrd="0" parTransId="{8C158BEE-079D-40CE-B5CB-B5017D1478AE}" sibTransId="{35F0CE85-55F3-4F37-8C6B-F886F3F85DB8}"/>
    <dgm:cxn modelId="{BCA727E7-196B-4359-8159-EA7A277E47C4}" type="presOf" srcId="{0383FE28-2B6B-4B28-ADC3-787C5B3D2EE9}" destId="{D2C5BDD4-99B1-4955-B886-A6CDF14D98EA}" srcOrd="0" destOrd="0" presId="urn:microsoft.com/office/officeart/2008/layout/VerticalCurvedList"/>
    <dgm:cxn modelId="{E34222AC-7D01-4F33-8DF3-C0D13F0FEA3B}" type="presParOf" srcId="{D2C5BDD4-99B1-4955-B886-A6CDF14D98EA}" destId="{2FD658B5-2DD3-4808-B36B-A73CA50D86CD}" srcOrd="0" destOrd="0" presId="urn:microsoft.com/office/officeart/2008/layout/VerticalCurvedList"/>
    <dgm:cxn modelId="{F9D0B45E-4BBA-42C3-9ED1-83526591C24C}" type="presParOf" srcId="{2FD658B5-2DD3-4808-B36B-A73CA50D86CD}" destId="{C543F1F1-447E-4972-AAF7-A5B8843878EB}" srcOrd="0" destOrd="0" presId="urn:microsoft.com/office/officeart/2008/layout/VerticalCurvedList"/>
    <dgm:cxn modelId="{6C9D4012-9942-4D45-9321-5F5A8451407D}" type="presParOf" srcId="{C543F1F1-447E-4972-AAF7-A5B8843878EB}" destId="{88E52D25-05D1-41EC-BBF4-4A8C9C9F2EDF}" srcOrd="0" destOrd="0" presId="urn:microsoft.com/office/officeart/2008/layout/VerticalCurvedList"/>
    <dgm:cxn modelId="{B62974DB-2F4F-426E-8758-9B760EF204CD}" type="presParOf" srcId="{C543F1F1-447E-4972-AAF7-A5B8843878EB}" destId="{7CAA91ED-CD78-488A-A9D0-68C7C052E2ED}" srcOrd="1" destOrd="0" presId="urn:microsoft.com/office/officeart/2008/layout/VerticalCurvedList"/>
    <dgm:cxn modelId="{413AAECC-22F6-4C16-A2FB-C1CDE4764497}" type="presParOf" srcId="{C543F1F1-447E-4972-AAF7-A5B8843878EB}" destId="{7F19EB2D-BC73-4B4F-BCF4-76616BFDC386}" srcOrd="2" destOrd="0" presId="urn:microsoft.com/office/officeart/2008/layout/VerticalCurvedList"/>
    <dgm:cxn modelId="{0909D385-A20A-49E4-949F-EA11C12A865E}" type="presParOf" srcId="{C543F1F1-447E-4972-AAF7-A5B8843878EB}" destId="{93410999-96BE-44FD-BAE3-A9D168D72AA9}" srcOrd="3" destOrd="0" presId="urn:microsoft.com/office/officeart/2008/layout/VerticalCurvedList"/>
    <dgm:cxn modelId="{83BB9593-518E-4FFD-9FB7-E07CFB56E828}" type="presParOf" srcId="{2FD658B5-2DD3-4808-B36B-A73CA50D86CD}" destId="{0C124EFE-5BF7-4F4B-BF9B-0ED19BF7349E}" srcOrd="1" destOrd="0" presId="urn:microsoft.com/office/officeart/2008/layout/VerticalCurvedList"/>
    <dgm:cxn modelId="{A0E00D57-71ED-43F9-8EB2-1DD75AF27BBC}" type="presParOf" srcId="{2FD658B5-2DD3-4808-B36B-A73CA50D86CD}" destId="{F9011B67-DB9F-4E27-B5C9-57FBAC3998B9}" srcOrd="2" destOrd="0" presId="urn:microsoft.com/office/officeart/2008/layout/VerticalCurvedList"/>
    <dgm:cxn modelId="{8AB03A11-D18D-4B26-9B0A-82924603243B}" type="presParOf" srcId="{F9011B67-DB9F-4E27-B5C9-57FBAC3998B9}" destId="{891DF9B6-71DF-4C23-A569-E6A083AD7D0A}" srcOrd="0" destOrd="0" presId="urn:microsoft.com/office/officeart/2008/layout/VerticalCurvedList"/>
    <dgm:cxn modelId="{2A85B1D6-7AE8-4762-B8AF-35A321964948}" type="presParOf" srcId="{2FD658B5-2DD3-4808-B36B-A73CA50D86CD}" destId="{10645394-933F-4CC9-8FB5-EDD232F802E6}" srcOrd="3" destOrd="0" presId="urn:microsoft.com/office/officeart/2008/layout/VerticalCurvedList"/>
    <dgm:cxn modelId="{9F22FABD-83D7-4C6E-8591-98A11673CF87}" type="presParOf" srcId="{2FD658B5-2DD3-4808-B36B-A73CA50D86CD}" destId="{9450F1D9-E6CA-4EEA-8273-D9CAA210D71D}" srcOrd="4" destOrd="0" presId="urn:microsoft.com/office/officeart/2008/layout/VerticalCurvedList"/>
    <dgm:cxn modelId="{5FC72920-C678-4200-93A3-9BBA204853F4}" type="presParOf" srcId="{9450F1D9-E6CA-4EEA-8273-D9CAA210D71D}" destId="{C6557385-83D6-4AD9-A091-E58FFE1536E4}" srcOrd="0" destOrd="0" presId="urn:microsoft.com/office/officeart/2008/layout/VerticalCurvedList"/>
    <dgm:cxn modelId="{F12AD11C-936F-4AE5-AD4A-DA6DC78F2106}" type="presParOf" srcId="{2FD658B5-2DD3-4808-B36B-A73CA50D86CD}" destId="{16CAE0F0-A5A4-447B-8906-4DC105C456C3}" srcOrd="5" destOrd="0" presId="urn:microsoft.com/office/officeart/2008/layout/VerticalCurvedList"/>
    <dgm:cxn modelId="{991122C6-21B6-44BB-84B2-F29ECBA49EDF}" type="presParOf" srcId="{2FD658B5-2DD3-4808-B36B-A73CA50D86CD}" destId="{B48A84F3-94F0-447E-9303-8E73AF995201}" srcOrd="6" destOrd="0" presId="urn:microsoft.com/office/officeart/2008/layout/VerticalCurvedList"/>
    <dgm:cxn modelId="{2F7F7145-B11A-47BE-BA5A-FC73944309B1}" type="presParOf" srcId="{B48A84F3-94F0-447E-9303-8E73AF995201}" destId="{60A820C4-CC2C-465E-9238-C8922A2F0E97}" srcOrd="0" destOrd="0" presId="urn:microsoft.com/office/officeart/2008/layout/VerticalCurvedList"/>
    <dgm:cxn modelId="{364F0033-DFE9-4DB0-BD03-39AEC7A9D305}" type="presParOf" srcId="{2FD658B5-2DD3-4808-B36B-A73CA50D86CD}" destId="{B63BDE54-5E85-4C5C-9D08-829D88EF7942}" srcOrd="7" destOrd="0" presId="urn:microsoft.com/office/officeart/2008/layout/VerticalCurvedList"/>
    <dgm:cxn modelId="{E46329AF-B10C-4533-822E-31D273169532}" type="presParOf" srcId="{2FD658B5-2DD3-4808-B36B-A73CA50D86CD}" destId="{8435CAEB-1037-47EF-B534-755088E047BD}" srcOrd="8" destOrd="0" presId="urn:microsoft.com/office/officeart/2008/layout/VerticalCurvedList"/>
    <dgm:cxn modelId="{835A2A41-AFE0-433F-B03B-C716C103ECF6}" type="presParOf" srcId="{8435CAEB-1037-47EF-B534-755088E047BD}" destId="{BCD812F2-90FC-4321-9588-208B4EAAC59B}" srcOrd="0" destOrd="0" presId="urn:microsoft.com/office/officeart/2008/layout/VerticalCurvedList"/>
    <dgm:cxn modelId="{C50C989B-B2ED-4644-994F-31B7BA61B6F5}" type="presParOf" srcId="{2FD658B5-2DD3-4808-B36B-A73CA50D86CD}" destId="{DC555809-03D3-4BBB-97F4-631D4C95853D}" srcOrd="9" destOrd="0" presId="urn:microsoft.com/office/officeart/2008/layout/VerticalCurvedList"/>
    <dgm:cxn modelId="{3BBE0E30-905A-4868-B1EB-59A739AD993A}" type="presParOf" srcId="{2FD658B5-2DD3-4808-B36B-A73CA50D86CD}" destId="{1381CADE-DBCE-417B-AB0A-4B998CC93E06}" srcOrd="10" destOrd="0" presId="urn:microsoft.com/office/officeart/2008/layout/VerticalCurvedList"/>
    <dgm:cxn modelId="{56C750F5-79FC-4CE6-919F-A34E4C542E51}" type="presParOf" srcId="{1381CADE-DBCE-417B-AB0A-4B998CC93E06}" destId="{48C754FF-A9C8-45FE-AAA7-390AC3E0F2B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AA91ED-CD78-488A-A9D0-68C7C052E2ED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124EFE-5BF7-4F4B-BF9B-0ED19BF7349E}">
      <dsp:nvSpPr>
        <dsp:cNvPr id="0" name=""/>
        <dsp:cNvSpPr/>
      </dsp:nvSpPr>
      <dsp:spPr>
        <a:xfrm>
          <a:off x="509717" y="338558"/>
          <a:ext cx="7541700" cy="677550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TBI applies a landscape approach</a:t>
          </a:r>
          <a:endParaRPr lang="en-NL" sz="3200" kern="1200" dirty="0"/>
        </a:p>
      </dsp:txBody>
      <dsp:txXfrm>
        <a:off x="509717" y="338558"/>
        <a:ext cx="7541700" cy="677550"/>
      </dsp:txXfrm>
    </dsp:sp>
    <dsp:sp modelId="{891DF9B6-71DF-4C23-A569-E6A083AD7D0A}">
      <dsp:nvSpPr>
        <dsp:cNvPr id="0" name=""/>
        <dsp:cNvSpPr/>
      </dsp:nvSpPr>
      <dsp:spPr>
        <a:xfrm>
          <a:off x="86248" y="253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645394-933F-4CC9-8FB5-EDD232F802E6}">
      <dsp:nvSpPr>
        <dsp:cNvPr id="0" name=""/>
        <dsp:cNvSpPr/>
      </dsp:nvSpPr>
      <dsp:spPr>
        <a:xfrm>
          <a:off x="995230" y="1354558"/>
          <a:ext cx="7056187" cy="677550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1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Local context is leading</a:t>
          </a:r>
          <a:endParaRPr lang="en-NL" sz="3200" kern="1200" dirty="0"/>
        </a:p>
      </dsp:txBody>
      <dsp:txXfrm>
        <a:off x="995230" y="1354558"/>
        <a:ext cx="7056187" cy="677550"/>
      </dsp:txXfrm>
    </dsp:sp>
    <dsp:sp modelId="{C6557385-83D6-4AD9-A091-E58FFE1536E4}">
      <dsp:nvSpPr>
        <dsp:cNvPr id="0" name=""/>
        <dsp:cNvSpPr/>
      </dsp:nvSpPr>
      <dsp:spPr>
        <a:xfrm>
          <a:off x="571761" y="1269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1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CAE0F0-A5A4-447B-8906-4DC105C456C3}">
      <dsp:nvSpPr>
        <dsp:cNvPr id="0" name=""/>
        <dsp:cNvSpPr/>
      </dsp:nvSpPr>
      <dsp:spPr>
        <a:xfrm>
          <a:off x="1144243" y="2370558"/>
          <a:ext cx="6907174" cy="677550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+mj-lt"/>
            </a:rPr>
            <a:t>Whose nature is it?</a:t>
          </a:r>
          <a:endParaRPr lang="en-NL" sz="3200" kern="1200" dirty="0"/>
        </a:p>
      </dsp:txBody>
      <dsp:txXfrm>
        <a:off x="1144243" y="2370558"/>
        <a:ext cx="6907174" cy="677550"/>
      </dsp:txXfrm>
    </dsp:sp>
    <dsp:sp modelId="{60A820C4-CC2C-465E-9238-C8922A2F0E97}">
      <dsp:nvSpPr>
        <dsp:cNvPr id="0" name=""/>
        <dsp:cNvSpPr/>
      </dsp:nvSpPr>
      <dsp:spPr>
        <a:xfrm>
          <a:off x="720774" y="2285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3BDE54-5E85-4C5C-9D08-829D88EF7942}">
      <dsp:nvSpPr>
        <dsp:cNvPr id="0" name=""/>
        <dsp:cNvSpPr/>
      </dsp:nvSpPr>
      <dsp:spPr>
        <a:xfrm>
          <a:off x="995230" y="3386558"/>
          <a:ext cx="7056187" cy="677550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3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+mj-lt"/>
            </a:rPr>
            <a:t>For whom provides it a solution?</a:t>
          </a:r>
          <a:endParaRPr lang="en-NL" sz="3200" kern="1200" dirty="0"/>
        </a:p>
      </dsp:txBody>
      <dsp:txXfrm>
        <a:off x="995230" y="3386558"/>
        <a:ext cx="7056187" cy="677550"/>
      </dsp:txXfrm>
    </dsp:sp>
    <dsp:sp modelId="{BCD812F2-90FC-4321-9588-208B4EAAC59B}">
      <dsp:nvSpPr>
        <dsp:cNvPr id="0" name=""/>
        <dsp:cNvSpPr/>
      </dsp:nvSpPr>
      <dsp:spPr>
        <a:xfrm>
          <a:off x="571761" y="3301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3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555809-03D3-4BBB-97F4-631D4C95853D}">
      <dsp:nvSpPr>
        <dsp:cNvPr id="0" name=""/>
        <dsp:cNvSpPr/>
      </dsp:nvSpPr>
      <dsp:spPr>
        <a:xfrm>
          <a:off x="509717" y="4402558"/>
          <a:ext cx="7541700" cy="677550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Combining scientific and local </a:t>
          </a:r>
          <a:r>
            <a:rPr lang="en-US" sz="3200" kern="1200" dirty="0" err="1"/>
            <a:t>knowlegde</a:t>
          </a:r>
          <a:endParaRPr lang="en-NL" sz="3200" kern="1200" dirty="0"/>
        </a:p>
      </dsp:txBody>
      <dsp:txXfrm>
        <a:off x="509717" y="4402558"/>
        <a:ext cx="7541700" cy="677550"/>
      </dsp:txXfrm>
    </dsp:sp>
    <dsp:sp modelId="{48C754FF-A9C8-45FE-AAA7-390AC3E0F2B4}">
      <dsp:nvSpPr>
        <dsp:cNvPr id="0" name=""/>
        <dsp:cNvSpPr/>
      </dsp:nvSpPr>
      <dsp:spPr>
        <a:xfrm>
          <a:off x="86248" y="4317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A9965-2622-462F-8857-9324AA951260}" type="datetimeFigureOut">
              <a:t>17/04/2024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F85344-2A86-40E8-8B2C-7DF0FE90136F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9654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REPLACE THE BACKGROUND PICTURE </a:t>
            </a:r>
          </a:p>
          <a:p>
            <a:r>
              <a:rPr lang="en-US" dirty="0">
                <a:cs typeface="Calibri"/>
              </a:rPr>
              <a:t>DON'T ADD / REPLACE THE LOGO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85344-2A86-40E8-8B2C-7DF0FE90136F}" type="slidenum"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6948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724CDBF-7AFD-6D50-F70D-63EEE4B144F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/>
          </a:solidFill>
          <a:ln w="38100">
            <a:noFill/>
          </a:ln>
        </p:spPr>
        <p:txBody>
          <a:bodyPr/>
          <a:lstStyle/>
          <a:p>
            <a:endParaRPr lang="en-NL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B5EFB6-9E6D-C747-ED20-92B9E0D0F1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8640" y="594043"/>
            <a:ext cx="5547360" cy="1006157"/>
          </a:xfrm>
        </p:spPr>
        <p:txBody>
          <a:bodyPr anchor="t"/>
          <a:lstStyle>
            <a:lvl1pPr algn="l">
              <a:defRPr sz="4800"/>
            </a:lvl1pPr>
          </a:lstStyle>
          <a:p>
            <a:r>
              <a:rPr lang="en-GB" dirty="0"/>
              <a:t>Title</a:t>
            </a:r>
            <a:endParaRPr lang="en-N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FB30F9-D8F2-48DF-F90A-96C689DCCCB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8640" y="1946493"/>
            <a:ext cx="5547360" cy="1482507"/>
          </a:xfrm>
        </p:spPr>
        <p:txBody>
          <a:bodyPr/>
          <a:lstStyle>
            <a:lvl1pPr marL="0" indent="0" algn="l">
              <a:buNone/>
              <a:defRPr sz="28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Name</a:t>
            </a:r>
          </a:p>
          <a:p>
            <a:r>
              <a:rPr lang="en-NL" dirty="0"/>
              <a:t>Affiliation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510EB27-5E7A-7E3C-2572-96353D447E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076498" y="5221351"/>
            <a:ext cx="1800000" cy="13536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871913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724CDBF-7AFD-6D50-F70D-63EEE4B144F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/>
          </a:solidFill>
          <a:ln w="38100">
            <a:noFill/>
          </a:ln>
        </p:spPr>
        <p:txBody>
          <a:bodyPr/>
          <a:lstStyle/>
          <a:p>
            <a:endParaRPr lang="en-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B5EFB6-9E6D-C747-ED20-92B9E0D0F1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85456" y="1946493"/>
            <a:ext cx="5547360" cy="1006157"/>
          </a:xfrm>
        </p:spPr>
        <p:txBody>
          <a:bodyPr anchor="t"/>
          <a:lstStyle>
            <a:lvl1pPr algn="l">
              <a:defRPr sz="4800"/>
            </a:lvl1pPr>
          </a:lstStyle>
          <a:p>
            <a:r>
              <a:rPr lang="en-GB" dirty="0"/>
              <a:t>Title</a:t>
            </a:r>
            <a:endParaRPr lang="en-N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FB30F9-D8F2-48DF-F90A-96C689DCCCB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8640" y="1946493"/>
            <a:ext cx="3509793" cy="1482507"/>
          </a:xfrm>
        </p:spPr>
        <p:txBody>
          <a:bodyPr/>
          <a:lstStyle>
            <a:lvl1pPr marL="0" indent="0" algn="l">
              <a:buNone/>
              <a:defRPr sz="28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Name</a:t>
            </a:r>
          </a:p>
          <a:p>
            <a:r>
              <a:rPr lang="en-NL" dirty="0"/>
              <a:t>Affiliation</a:t>
            </a:r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F0D5C69E-56BF-F9FD-F807-8C198AF8D7E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076498" y="5221351"/>
            <a:ext cx="1800000" cy="13536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600704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E809B-AFBF-14F0-3EAC-6C5C9E0F4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 useBgFill="1">
        <p:nvSpPr>
          <p:cNvPr id="3" name="Rectangle 31">
            <a:extLst>
              <a:ext uri="{FF2B5EF4-FFF2-40B4-BE49-F238E27FC236}">
                <a16:creationId xmlns:a16="http://schemas.microsoft.com/office/drawing/2014/main" id="{5826D839-E4AF-B38A-C883-CB0840AD44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3">
            <a:extLst>
              <a:ext uri="{FF2B5EF4-FFF2-40B4-BE49-F238E27FC236}">
                <a16:creationId xmlns:a16="http://schemas.microsoft.com/office/drawing/2014/main" id="{860E50A8-9BBB-8AB8-4962-5C1EE15CD0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35">
            <a:extLst>
              <a:ext uri="{FF2B5EF4-FFF2-40B4-BE49-F238E27FC236}">
                <a16:creationId xmlns:a16="http://schemas.microsoft.com/office/drawing/2014/main" id="{0072C3C0-754F-9E0B-5C07-3A24F0D17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9EAF12E7-C652-6897-FED6-1503876F2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39">
            <a:extLst>
              <a:ext uri="{FF2B5EF4-FFF2-40B4-BE49-F238E27FC236}">
                <a16:creationId xmlns:a16="http://schemas.microsoft.com/office/drawing/2014/main" id="{45A56E87-67A0-513A-7050-B424D24E4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3C245BB-08F5-0BAD-EA73-9043F57E7C2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367213" y="365125"/>
            <a:ext cx="7502525" cy="61642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E355BB9-0EDF-F08B-0EA0-7FACD712F9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5625" y="1982788"/>
            <a:ext cx="3008313" cy="2922587"/>
          </a:xfrm>
        </p:spPr>
        <p:txBody>
          <a:bodyPr anchor="ctr">
            <a:normAutofit/>
          </a:bodyPr>
          <a:lstStyle>
            <a:lvl1pPr marL="0" indent="0">
              <a:buNone/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Heading slide</a:t>
            </a:r>
          </a:p>
        </p:txBody>
      </p:sp>
      <p:pic>
        <p:nvPicPr>
          <p:cNvPr id="9" name="Picture 8" descr="A green and black logo&#10;&#10;Description automatically generated with low confidence">
            <a:extLst>
              <a:ext uri="{FF2B5EF4-FFF2-40B4-BE49-F238E27FC236}">
                <a16:creationId xmlns:a16="http://schemas.microsoft.com/office/drawing/2014/main" id="{9C882CFA-22C6-18DF-9994-3CA3312E02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0000" y="6120000"/>
            <a:ext cx="72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9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Rectangle 2">
            <a:extLst>
              <a:ext uri="{FF2B5EF4-FFF2-40B4-BE49-F238E27FC236}">
                <a16:creationId xmlns:a16="http://schemas.microsoft.com/office/drawing/2014/main" id="{EC9A208E-3CC9-ED62-E816-9C9E6566D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972BC15-AD00-3D56-D555-A98F9C3C70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86313" y="0"/>
            <a:ext cx="7405687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NL"/>
          </a:p>
        </p:txBody>
      </p:sp>
      <p:sp useBgFill="1">
        <p:nvSpPr>
          <p:cNvPr id="5" name="Freeform: Shape 64">
            <a:extLst>
              <a:ext uri="{FF2B5EF4-FFF2-40B4-BE49-F238E27FC236}">
                <a16:creationId xmlns:a16="http://schemas.microsoft.com/office/drawing/2014/main" id="{47B9D9EC-FA19-1249-2AE3-530D7F9E4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3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3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3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3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6" name="Freeform: Shape 66">
            <a:extLst>
              <a:ext uri="{FF2B5EF4-FFF2-40B4-BE49-F238E27FC236}">
                <a16:creationId xmlns:a16="http://schemas.microsoft.com/office/drawing/2014/main" id="{3A2C6173-F57A-5334-F733-D81966CBA0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6857" cy="6858000"/>
          </a:xfrm>
          <a:custGeom>
            <a:avLst/>
            <a:gdLst>
              <a:gd name="connsiteX0" fmla="*/ 0 w 6086857"/>
              <a:gd name="connsiteY0" fmla="*/ 0 h 6858000"/>
              <a:gd name="connsiteX1" fmla="*/ 4873879 w 6086857"/>
              <a:gd name="connsiteY1" fmla="*/ 0 h 6858000"/>
              <a:gd name="connsiteX2" fmla="*/ 4936862 w 6086857"/>
              <a:gd name="connsiteY2" fmla="*/ 69271 h 6858000"/>
              <a:gd name="connsiteX3" fmla="*/ 6086857 w 6086857"/>
              <a:gd name="connsiteY3" fmla="*/ 3429000 h 6858000"/>
              <a:gd name="connsiteX4" fmla="*/ 4936862 w 6086857"/>
              <a:gd name="connsiteY4" fmla="*/ 6788730 h 6858000"/>
              <a:gd name="connsiteX5" fmla="*/ 4873879 w 6086857"/>
              <a:gd name="connsiteY5" fmla="*/ 6858000 h 6858000"/>
              <a:gd name="connsiteX6" fmla="*/ 0 w 608685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6857" h="6858000">
                <a:moveTo>
                  <a:pt x="0" y="0"/>
                </a:moveTo>
                <a:lnTo>
                  <a:pt x="4873879" y="0"/>
                </a:lnTo>
                <a:lnTo>
                  <a:pt x="4936862" y="69271"/>
                </a:lnTo>
                <a:cubicBezTo>
                  <a:pt x="5647388" y="929100"/>
                  <a:pt x="6086857" y="2116944"/>
                  <a:pt x="6086857" y="3429000"/>
                </a:cubicBezTo>
                <a:cubicBezTo>
                  <a:pt x="6086857" y="4741056"/>
                  <a:pt x="5647388" y="5928900"/>
                  <a:pt x="4936862" y="6788730"/>
                </a:cubicBezTo>
                <a:lnTo>
                  <a:pt x="487387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C3CFA6-3405-1CA9-A5EA-0761D425CA7E}"/>
              </a:ext>
            </a:extLst>
          </p:cNvPr>
          <p:cNvSpPr/>
          <p:nvPr userDrawn="1"/>
        </p:nvSpPr>
        <p:spPr>
          <a:xfrm>
            <a:off x="15654" y="468000"/>
            <a:ext cx="4883022" cy="653903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12B12FBD-A16E-32EE-6149-7BDC9D3CC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769" y="2195336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7395EAE1-3A3D-BC0E-1BCD-012DBF763B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9009" y="466261"/>
            <a:ext cx="4715320" cy="653903"/>
          </a:xfrm>
        </p:spPr>
        <p:txBody>
          <a:bodyPr anchor="ctr">
            <a:normAutofit/>
          </a:bodyPr>
          <a:lstStyle>
            <a:lvl1pPr marL="0" indent="0">
              <a:buNone/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Heading slide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A81231D-04C9-C73C-00EA-B7D7EDD847C3}"/>
              </a:ext>
            </a:extLst>
          </p:cNvPr>
          <p:cNvSpPr/>
          <p:nvPr userDrawn="1"/>
        </p:nvSpPr>
        <p:spPr>
          <a:xfrm>
            <a:off x="0" y="468000"/>
            <a:ext cx="108000" cy="6504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4" name="Picture 3" descr="A picture containing text, symbol, font, graphics&#10;&#10;Description automatically generated">
            <a:extLst>
              <a:ext uri="{FF2B5EF4-FFF2-40B4-BE49-F238E27FC236}">
                <a16:creationId xmlns:a16="http://schemas.microsoft.com/office/drawing/2014/main" id="{1B08EBBA-C0EE-9F5B-7EBD-B0081367F4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0000" y="6120000"/>
            <a:ext cx="720000" cy="54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270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D92DB13-1E63-06A6-5D39-F8AE73D95E6C}"/>
              </a:ext>
            </a:extLst>
          </p:cNvPr>
          <p:cNvSpPr/>
          <p:nvPr userDrawn="1"/>
        </p:nvSpPr>
        <p:spPr>
          <a:xfrm>
            <a:off x="0" y="468000"/>
            <a:ext cx="3948430" cy="650427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8DFED7A-C521-7E73-85D4-1D593B4F02C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0" y="2139696"/>
            <a:ext cx="12177713" cy="4723067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NL" dirty="0"/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C6D60F63-19FB-55B1-7536-804205B5C1E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7553" y="488887"/>
            <a:ext cx="3780728" cy="653903"/>
          </a:xfrm>
        </p:spPr>
        <p:txBody>
          <a:bodyPr anchor="ctr">
            <a:normAutofit/>
          </a:bodyPr>
          <a:lstStyle>
            <a:lvl1pPr marL="0" indent="0">
              <a:buNone/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Heading slide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201C2F2-FAB4-C18E-4F7A-7C6F03C26DCB}"/>
              </a:ext>
            </a:extLst>
          </p:cNvPr>
          <p:cNvSpPr/>
          <p:nvPr userDrawn="1"/>
        </p:nvSpPr>
        <p:spPr>
          <a:xfrm>
            <a:off x="0" y="468000"/>
            <a:ext cx="108000" cy="6504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9" name="Picture 8" descr="A green and black logo&#10;&#10;Description automatically generated with low confidence">
            <a:extLst>
              <a:ext uri="{FF2B5EF4-FFF2-40B4-BE49-F238E27FC236}">
                <a16:creationId xmlns:a16="http://schemas.microsoft.com/office/drawing/2014/main" id="{30F3C74D-4943-9EB3-2544-2E0F964A34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0000" y="6120000"/>
            <a:ext cx="72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552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056">
            <a:extLst>
              <a:ext uri="{FF2B5EF4-FFF2-40B4-BE49-F238E27FC236}">
                <a16:creationId xmlns:a16="http://schemas.microsoft.com/office/drawing/2014/main" id="{A1E3678F-DB63-03F0-FE81-4DE1E52F99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2"/>
              </a:gs>
              <a:gs pos="78000">
                <a:schemeClr val="accent1">
                  <a:lumMod val="50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2058">
            <a:extLst>
              <a:ext uri="{FF2B5EF4-FFF2-40B4-BE49-F238E27FC236}">
                <a16:creationId xmlns:a16="http://schemas.microsoft.com/office/drawing/2014/main" id="{F60618CC-DA2E-66E6-D9F4-3BBEA8C3C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2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BB96799-EBB5-3615-854C-4D4A3999813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09575" y="722312"/>
            <a:ext cx="11452225" cy="54133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pic>
        <p:nvPicPr>
          <p:cNvPr id="2" name="Picture 1" descr="A green and black logo&#10;&#10;Description automatically generated with low confidence">
            <a:extLst>
              <a:ext uri="{FF2B5EF4-FFF2-40B4-BE49-F238E27FC236}">
                <a16:creationId xmlns:a16="http://schemas.microsoft.com/office/drawing/2014/main" id="{F08E67C2-B657-121B-1BFE-EA46415299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0000" y="182312"/>
            <a:ext cx="72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769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81D6A2B-5917-DB1B-2A80-FAB7DEB725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accent2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9F4FAC-D20A-D653-0D65-91680F64B7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/>
              </a:gs>
              <a:gs pos="100000">
                <a:schemeClr val="accent2"/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3890D5D-BFF3-38C0-110E-D3A6613BA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lumMod val="50000"/>
                </a:schemeClr>
              </a:gs>
              <a:gs pos="99000">
                <a:schemeClr val="accent2"/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1A4C057-C543-6C84-FA5C-A0D741E239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347" y="461025"/>
            <a:ext cx="3780728" cy="653903"/>
          </a:xfrm>
        </p:spPr>
        <p:txBody>
          <a:bodyPr anchor="ctr">
            <a:normAutofit/>
          </a:bodyPr>
          <a:lstStyle>
            <a:lvl1pPr marL="0" indent="0">
              <a:buNone/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Heading slide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E327C3CB-88F7-6E65-34FA-1002F30BEFD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92150" y="1905000"/>
            <a:ext cx="11041063" cy="39655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pic>
        <p:nvPicPr>
          <p:cNvPr id="2" name="Picture 1" descr="A green and black logo&#10;&#10;Description automatically generated with low confidence">
            <a:extLst>
              <a:ext uri="{FF2B5EF4-FFF2-40B4-BE49-F238E27FC236}">
                <a16:creationId xmlns:a16="http://schemas.microsoft.com/office/drawing/2014/main" id="{121456D7-D467-F41C-3E63-14D45611C4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0000" y="6120000"/>
            <a:ext cx="72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175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and black logo&#10;&#10;Description automatically generated with low confidence">
            <a:extLst>
              <a:ext uri="{FF2B5EF4-FFF2-40B4-BE49-F238E27FC236}">
                <a16:creationId xmlns:a16="http://schemas.microsoft.com/office/drawing/2014/main" id="{2FCE7923-6548-4BF0-B3D8-042CB9EDF3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0000" y="6120000"/>
            <a:ext cx="72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118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D93CD3-CA2D-AE40-955F-68473DDD8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910ABF-5136-F648-4F1F-F072FAA92A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927794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ropenbos.sharepoint.com/:v:/s/Agrocommodities/ESxcF4WKvTZIhwfEJq6sIwgBdGl749JIk5_SOa-vMYMuwA?e=KqHiAM&amp;nav=eyJyZWZlcnJhbEluZm8iOnsicmVmZXJyYWxBcHAiOiJTdHJlYW1XZWJBcHAiLCJyZWZlcnJhbFZpZXciOiJTaGFyZURpYWxvZy1MaW5rIiwicmVmZXJyYWxBcHBQbGF0Zm9ybSI6IldlYiIsInJlZmVycmFsTW9kZSI6InZpZXcifSwicGxheWJhY2tPcHRpb25zIjp7InN0YXJ0VGltZUluU2Vjb25kcyI6MjQuODF9fQ%3D%3D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picture containing outdoor, tree, water resources, aerial photography&#10;&#10;Description automatically generated">
            <a:extLst>
              <a:ext uri="{FF2B5EF4-FFF2-40B4-BE49-F238E27FC236}">
                <a16:creationId xmlns:a16="http://schemas.microsoft.com/office/drawing/2014/main" id="{D4992F48-7FB0-8BC7-B66B-D599EDE465D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/>
          <a:stretch>
            <a:fillRect/>
          </a:stretch>
        </p:blipFill>
        <p:spPr/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9B7F2C3F-5574-4864-0B4D-75F6902206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640" y="594043"/>
            <a:ext cx="11314706" cy="1006157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Locally owned solutions for thriving, climate resilient landscapes</a:t>
            </a:r>
            <a:br>
              <a:rPr lang="en-US" sz="3200" dirty="0">
                <a:solidFill>
                  <a:schemeClr val="bg1"/>
                </a:solidFill>
              </a:rPr>
            </a:br>
            <a:endParaRPr lang="en-NL" sz="3200" dirty="0">
              <a:solidFill>
                <a:schemeClr val="bg1"/>
              </a:solidFill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E3D7ADBC-7503-5C84-8DC1-D09B80B258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640" y="1946493"/>
            <a:ext cx="7935402" cy="1482507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Rosalien Jezeer</a:t>
            </a:r>
          </a:p>
          <a:p>
            <a:r>
              <a:rPr lang="en-US" sz="2000" dirty="0">
                <a:solidFill>
                  <a:schemeClr val="bg1"/>
                </a:solidFill>
              </a:rPr>
              <a:t>Tropenbos International</a:t>
            </a:r>
          </a:p>
          <a:p>
            <a:r>
              <a:rPr lang="en-US" sz="2000" i="1" dirty="0">
                <a:solidFill>
                  <a:schemeClr val="bg1"/>
                </a:solidFill>
              </a:rPr>
              <a:t>Nature Based Solutions for Climate Justice: concerns, roles and responsibilities</a:t>
            </a:r>
          </a:p>
          <a:p>
            <a:r>
              <a:rPr lang="en-US" sz="2000" i="1" dirty="0">
                <a:solidFill>
                  <a:schemeClr val="bg1"/>
                </a:solidFill>
              </a:rPr>
              <a:t>April 17</a:t>
            </a:r>
            <a:r>
              <a:rPr lang="en-US" sz="2000" i="1" baseline="30000" dirty="0">
                <a:solidFill>
                  <a:schemeClr val="bg1"/>
                </a:solidFill>
              </a:rPr>
              <a:t>th</a:t>
            </a:r>
            <a:r>
              <a:rPr lang="en-US" sz="2000" i="1" dirty="0">
                <a:solidFill>
                  <a:schemeClr val="bg1"/>
                </a:solidFill>
              </a:rPr>
              <a:t> 2024 </a:t>
            </a:r>
            <a:endParaRPr lang="en-NL" sz="2000" i="1" dirty="0">
              <a:solidFill>
                <a:schemeClr val="bg1"/>
              </a:solidFill>
            </a:endParaRP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D8EC768-94BE-8AA7-9694-D5F921367AD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155155" y="5250848"/>
            <a:ext cx="1800000" cy="1353600"/>
          </a:xfrm>
        </p:spPr>
        <p:txBody>
          <a:bodyPr/>
          <a:lstStyle/>
          <a:p>
            <a:endParaRPr lang="en-NL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5A210B7-CD49-6678-F871-C0033F48B5A4}"/>
              </a:ext>
            </a:extLst>
          </p:cNvPr>
          <p:cNvCxnSpPr/>
          <p:nvPr/>
        </p:nvCxnSpPr>
        <p:spPr>
          <a:xfrm>
            <a:off x="666750" y="1666875"/>
            <a:ext cx="32385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3610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61B2E3E-9A5D-D845-9C8D-DC717F0B08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06" t="1" r="-1" b="1430"/>
          <a:stretch/>
        </p:blipFill>
        <p:spPr bwMode="auto">
          <a:xfrm flipH="1">
            <a:off x="5241848" y="0"/>
            <a:ext cx="7176979" cy="685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24507CA6-FAB0-1A48-CF23-3AA3DE0E96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3693853"/>
              </p:ext>
            </p:extLst>
          </p:nvPr>
        </p:nvGraphicFramePr>
        <p:xfrm>
          <a:off x="115735" y="64810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79943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climbing a tree&#10;&#10;Description automatically generated with medium confidence">
            <a:extLst>
              <a:ext uri="{FF2B5EF4-FFF2-40B4-BE49-F238E27FC236}">
                <a16:creationId xmlns:a16="http://schemas.microsoft.com/office/drawing/2014/main" id="{B76844DA-A93A-E074-0E95-2ABE398ABB9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41" t="-170" r="1260" b="204"/>
          <a:stretch/>
        </p:blipFill>
        <p:spPr>
          <a:xfrm>
            <a:off x="0" y="-268514"/>
            <a:ext cx="12192000" cy="7126514"/>
          </a:xfrm>
          <a:prstGeom prst="rect">
            <a:avLst/>
          </a:prstGeom>
        </p:spPr>
      </p:pic>
      <p:pic>
        <p:nvPicPr>
          <p:cNvPr id="3" name="Picture 17" descr="A picture containing tree, outdoor, grass, plant&#10;&#10;Description automatically generated">
            <a:extLst>
              <a:ext uri="{FF2B5EF4-FFF2-40B4-BE49-F238E27FC236}">
                <a16:creationId xmlns:a16="http://schemas.microsoft.com/office/drawing/2014/main" id="{99936B50-8858-8C93-4160-F5D0A8B464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42" y="184432"/>
            <a:ext cx="2830166" cy="2786788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F86F8A4-AD61-8B59-1E11-43BCB2193853}"/>
              </a:ext>
            </a:extLst>
          </p:cNvPr>
          <p:cNvSpPr txBox="1"/>
          <p:nvPr/>
        </p:nvSpPr>
        <p:spPr>
          <a:xfrm>
            <a:off x="3037450" y="428997"/>
            <a:ext cx="52796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5A46E"/>
                </a:solidFill>
                <a:latin typeface="+mj-lt"/>
              </a:rPr>
              <a:t>Participatory productive restoration in Colombia</a:t>
            </a:r>
            <a:endParaRPr lang="en-NL" sz="3200" b="1" dirty="0">
              <a:solidFill>
                <a:srgbClr val="25A46E"/>
              </a:solidFill>
              <a:latin typeface="+mj-lt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928455BF-8C9B-CBE6-EDC7-0958365AE7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2"/>
          <a:stretch/>
        </p:blipFill>
        <p:spPr>
          <a:xfrm>
            <a:off x="8980637" y="1332035"/>
            <a:ext cx="3018846" cy="3098027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A2DC0A6-4166-0A9B-4D15-110D28A2A0D8}"/>
              </a:ext>
            </a:extLst>
          </p:cNvPr>
          <p:cNvSpPr txBox="1"/>
          <p:nvPr/>
        </p:nvSpPr>
        <p:spPr>
          <a:xfrm>
            <a:off x="3952120" y="1929449"/>
            <a:ext cx="49578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solidFill>
                  <a:srgbClr val="25A46E"/>
                </a:solidFill>
                <a:latin typeface="+mj-lt"/>
              </a:rPr>
              <a:t>Agroforestry systems in Ghana, Viet Nam and Indonesia</a:t>
            </a:r>
            <a:endParaRPr lang="en-NL" sz="3200" b="1" dirty="0">
              <a:solidFill>
                <a:srgbClr val="25A46E"/>
              </a:solidFill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0AFC45-9E9D-F30C-B301-0C2C46E48F3D}"/>
              </a:ext>
            </a:extLst>
          </p:cNvPr>
          <p:cNvSpPr txBox="1"/>
          <p:nvPr/>
        </p:nvSpPr>
        <p:spPr>
          <a:xfrm>
            <a:off x="4790209" y="4096522"/>
            <a:ext cx="49578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5A46E"/>
                </a:solidFill>
                <a:latin typeface="+mj-lt"/>
              </a:rPr>
              <a:t>Developing a national dryland restoration strategy in Ethiopia</a:t>
            </a:r>
            <a:endParaRPr lang="en-NL" sz="3200" b="1" dirty="0">
              <a:solidFill>
                <a:srgbClr val="25A46E"/>
              </a:solidFill>
              <a:latin typeface="+mj-lt"/>
            </a:endParaRPr>
          </a:p>
        </p:txBody>
      </p:sp>
      <p:pic>
        <p:nvPicPr>
          <p:cNvPr id="15" name="Picture 14" descr="A landscape with trees and hills&#10;&#10;Description automatically generated">
            <a:extLst>
              <a:ext uri="{FF2B5EF4-FFF2-40B4-BE49-F238E27FC236}">
                <a16:creationId xmlns:a16="http://schemas.microsoft.com/office/drawing/2014/main" id="{F4F5A12E-8ED0-B365-B4E3-BFB784E549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5044" y="3240269"/>
            <a:ext cx="3034508" cy="2984337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121182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3C416106-1D8A-F923-4890-07111884B2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0" r="14208" b="-1"/>
          <a:stretch/>
        </p:blipFill>
        <p:spPr bwMode="auto">
          <a:xfrm>
            <a:off x="4786313" y="10"/>
            <a:ext cx="7405687" cy="6857990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9" name="Text Placeholder 2">
            <a:extLst>
              <a:ext uri="{FF2B5EF4-FFF2-40B4-BE49-F238E27FC236}">
                <a16:creationId xmlns:a16="http://schemas.microsoft.com/office/drawing/2014/main" id="{AF274448-149D-C1B4-DC1B-B13F2DDFCE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9009" y="466261"/>
            <a:ext cx="4715320" cy="653903"/>
          </a:xfrm>
        </p:spPr>
        <p:txBody>
          <a:bodyPr/>
          <a:lstStyle/>
          <a:p>
            <a:endParaRPr lang="en-US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1FD07810-017A-DDC3-9AF9-DA40E3B4A7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446" y="440187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L" altLang="en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Tropenbos Indonesia_FINAL.mp4</a:t>
            </a:r>
            <a:endParaRPr kumimoji="0" lang="en-NL" altLang="en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7729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ropenbos-colo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94F"/>
      </a:accent1>
      <a:accent2>
        <a:srgbClr val="69AB3C"/>
      </a:accent2>
      <a:accent3>
        <a:srgbClr val="A5A5A5"/>
      </a:accent3>
      <a:accent4>
        <a:srgbClr val="F3C500"/>
      </a:accent4>
      <a:accent5>
        <a:srgbClr val="E27F20"/>
      </a:accent5>
      <a:accent6>
        <a:srgbClr val="009BC8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3FFDA1F-B673-5F46-8FB0-EF5B1EC30DA9}" vid="{8CA8FD7E-7AA8-204D-96EA-876D629BD13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4008d55-914d-4899-8f8b-81cadb380cf8" xsi:nil="true"/>
    <lcf76f155ced4ddcb4097134ff3c332f xmlns="239947d2-152d-45dd-9c7e-6b5e269a12be">
      <Terms xmlns="http://schemas.microsoft.com/office/infopath/2007/PartnerControls"/>
    </lcf76f155ced4ddcb4097134ff3c332f>
    <SharedWithUsers xmlns="e4008d55-914d-4899-8f8b-81cadb380cf8">
      <UserInfo>
        <DisplayName>TBI Wageningen Members</DisplayName>
        <AccountId>54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80CEF9048A7240B61C338CC14FD559" ma:contentTypeVersion="16" ma:contentTypeDescription="Create a new document." ma:contentTypeScope="" ma:versionID="95c6f5572fadc40dc3982b3b9108254c">
  <xsd:schema xmlns:xsd="http://www.w3.org/2001/XMLSchema" xmlns:xs="http://www.w3.org/2001/XMLSchema" xmlns:p="http://schemas.microsoft.com/office/2006/metadata/properties" xmlns:ns2="e4008d55-914d-4899-8f8b-81cadb380cf8" xmlns:ns3="239947d2-152d-45dd-9c7e-6b5e269a12be" targetNamespace="http://schemas.microsoft.com/office/2006/metadata/properties" ma:root="true" ma:fieldsID="1766d7d55295d6d7d4cf89c84bd60e86" ns2:_="" ns3:_="">
    <xsd:import namespace="e4008d55-914d-4899-8f8b-81cadb380cf8"/>
    <xsd:import namespace="239947d2-152d-45dd-9c7e-6b5e269a12b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lcf76f155ced4ddcb4097134ff3c332f" minOccurs="0"/>
                <xsd:element ref="ns2:TaxCatchAll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008d55-914d-4899-8f8b-81cadb380c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a7f9f14-19c4-4a84-abfe-2cc872010fdd}" ma:internalName="TaxCatchAll" ma:showField="CatchAllData" ma:web="e4008d55-914d-4899-8f8b-81cadb380c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9947d2-152d-45dd-9c7e-6b5e269a12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43eb0cff-5838-4c47-b72c-d9739c90a1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3DAEF0C-7CFD-4434-A684-2F94EECB44E4}">
  <ds:schemaRefs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purl.org/dc/dcmitype/"/>
    <ds:schemaRef ds:uri="http://purl.org/dc/terms/"/>
    <ds:schemaRef ds:uri="http://purl.org/dc/elements/1.1/"/>
    <ds:schemaRef ds:uri="239947d2-152d-45dd-9c7e-6b5e269a12be"/>
    <ds:schemaRef ds:uri="e4008d55-914d-4899-8f8b-81cadb380cf8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F3D566AB-970E-4A85-BADB-6D68E4A998C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BFC58F-280C-498E-8B42-606ED4BCF5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4008d55-914d-4899-8f8b-81cadb380cf8"/>
    <ds:schemaRef ds:uri="239947d2-152d-45dd-9c7e-6b5e269a12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548</TotalTime>
  <Words>94</Words>
  <Application>Microsoft Office PowerPoint</Application>
  <PresentationFormat>Widescreen</PresentationFormat>
  <Paragraphs>17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Locally owned solutions for thriving, climate resilient landscapes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Juanita Franco</dc:creator>
  <cp:lastModifiedBy>Rosalien Jezeer</cp:lastModifiedBy>
  <cp:revision>13</cp:revision>
  <dcterms:created xsi:type="dcterms:W3CDTF">2023-05-03T10:57:05Z</dcterms:created>
  <dcterms:modified xsi:type="dcterms:W3CDTF">2024-04-17T11:09:57Z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0x010100F780CEF9048A7240B61C338CC14FD559</vt:lpwstr>
  </property>
  <property fmtid="{D5CDD505-2E9C-101B-9397-08002B2CF9AE}" pid="3" name="MediaServiceImageTags">
    <vt:lpwstr/>
  </property>
</Properties>
</file>